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4.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5.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6.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7.xml" ContentType="application/vnd.openxmlformats-officedocument.theme+xml"/>
  <Override PartName="/ppt/tags/tag1.xml" ContentType="application/vnd.openxmlformats-officedocument.presentationml.tags+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3"/>
    <p:sldMasterId id="2147483648" r:id="rId4"/>
    <p:sldMasterId id="2147483677" r:id="rId5"/>
    <p:sldMasterId id="2147483705" r:id="rId6"/>
    <p:sldMasterId id="2147483714" r:id="rId7"/>
    <p:sldMasterId id="2147483752" r:id="rId8"/>
    <p:sldMasterId id="2147483770" r:id="rId9"/>
  </p:sldMasterIdLst>
  <p:notesMasterIdLst>
    <p:notesMasterId r:id="rId37"/>
  </p:notesMasterIdLst>
  <p:handoutMasterIdLst>
    <p:handoutMasterId r:id="rId38"/>
  </p:handoutMasterIdLst>
  <p:sldIdLst>
    <p:sldId id="260" r:id="rId10"/>
    <p:sldId id="2080108133" r:id="rId11"/>
    <p:sldId id="2080108858" r:id="rId12"/>
    <p:sldId id="2080108859" r:id="rId13"/>
    <p:sldId id="2080108860" r:id="rId14"/>
    <p:sldId id="2080108861" r:id="rId15"/>
    <p:sldId id="2080108862" r:id="rId16"/>
    <p:sldId id="2080108863" r:id="rId17"/>
    <p:sldId id="2080108868" r:id="rId18"/>
    <p:sldId id="2080108865" r:id="rId19"/>
    <p:sldId id="2080108866" r:id="rId20"/>
    <p:sldId id="2080108869" r:id="rId21"/>
    <p:sldId id="455" r:id="rId22"/>
    <p:sldId id="368" r:id="rId23"/>
    <p:sldId id="560" r:id="rId24"/>
    <p:sldId id="457" r:id="rId25"/>
    <p:sldId id="2080108134" r:id="rId26"/>
    <p:sldId id="446" r:id="rId27"/>
    <p:sldId id="447" r:id="rId28"/>
    <p:sldId id="2080108855" r:id="rId29"/>
    <p:sldId id="448" r:id="rId30"/>
    <p:sldId id="1970" r:id="rId31"/>
    <p:sldId id="2080108137" r:id="rId32"/>
    <p:sldId id="2080108852" r:id="rId33"/>
    <p:sldId id="450" r:id="rId34"/>
    <p:sldId id="584" r:id="rId35"/>
    <p:sldId id="2080108870" r:id="rId36"/>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8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y Avitabile" initials="AA" lastIdx="1" clrIdx="0">
    <p:extLst>
      <p:ext uri="{19B8F6BF-5375-455C-9EA6-DF929625EA0E}">
        <p15:presenceInfo xmlns:p15="http://schemas.microsoft.com/office/powerpoint/2012/main" userId="S-1-5-21-1214440339-861567501-682003330-136594818" providerId="AD"/>
      </p:ext>
    </p:extLst>
  </p:cmAuthor>
  <p:cmAuthor id="2" name="Twerdy, Matthew J                            Collins" initials="TMJC" lastIdx="1" clrIdx="1">
    <p:extLst>
      <p:ext uri="{19B8F6BF-5375-455C-9EA6-DF929625EA0E}">
        <p15:presenceInfo xmlns:p15="http://schemas.microsoft.com/office/powerpoint/2012/main" userId="S::10227526@adxuser.com::d38858aa-708a-4815-a2b5-f1c0d7a227a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DFE0E0"/>
    <a:srgbClr val="D9D9D6"/>
    <a:srgbClr val="63666A"/>
    <a:srgbClr val="CE1126"/>
    <a:srgbClr val="BFC1C2"/>
    <a:srgbClr val="B1B3B3"/>
    <a:srgbClr val="9ABEAA"/>
    <a:srgbClr val="908CC2"/>
    <a:srgbClr val="EFB6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332" autoAdjust="0"/>
    <p:restoredTop sz="85447" autoAdjust="0"/>
  </p:normalViewPr>
  <p:slideViewPr>
    <p:cSldViewPr snapToGrid="0">
      <p:cViewPr varScale="1">
        <p:scale>
          <a:sx n="90" d="100"/>
          <a:sy n="90" d="100"/>
        </p:scale>
        <p:origin x="1806" y="90"/>
      </p:cViewPr>
      <p:guideLst>
        <p:guide orient="horz" pos="4080"/>
        <p:guide pos="3840"/>
      </p:guideLst>
    </p:cSldViewPr>
  </p:slideViewPr>
  <p:outlineViewPr>
    <p:cViewPr>
      <p:scale>
        <a:sx n="33" d="100"/>
        <a:sy n="33" d="100"/>
      </p:scale>
      <p:origin x="0" y="-168"/>
    </p:cViewPr>
  </p:outlineViewPr>
  <p:notesTextViewPr>
    <p:cViewPr>
      <p:scale>
        <a:sx n="125" d="100"/>
        <a:sy n="125" d="100"/>
      </p:scale>
      <p:origin x="0" y="0"/>
    </p:cViewPr>
  </p:notesTextViewPr>
  <p:sorterViewPr>
    <p:cViewPr varScale="1">
      <p:scale>
        <a:sx n="1" d="1"/>
        <a:sy n="1" d="1"/>
      </p:scale>
      <p:origin x="0" y="0"/>
    </p:cViewPr>
  </p:sorterViewPr>
  <p:notesViewPr>
    <p:cSldViewPr snapToGrid="0" showGuides="1">
      <p:cViewPr>
        <p:scale>
          <a:sx n="70" d="100"/>
          <a:sy n="70" d="100"/>
        </p:scale>
        <p:origin x="4434" y="14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6.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commentAuthors" Target="commentAuthors.xml"/><Relationship Id="rId3" Type="http://schemas.openxmlformats.org/officeDocument/2006/relationships/slideMaster" Target="slideMasters/slideMaster1.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theme" Target="theme/theme1.xml"/><Relationship Id="rId7" Type="http://schemas.openxmlformats.org/officeDocument/2006/relationships/slideMaster" Target="slideMasters/slideMaster5.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4.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2.xml"/><Relationship Id="rId9" Type="http://schemas.openxmlformats.org/officeDocument/2006/relationships/slideMaster" Target="slideMasters/slideMaster7.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Footer Placeholder 11"/>
          <p:cNvSpPr>
            <a:spLocks noGrp="1"/>
          </p:cNvSpPr>
          <p:nvPr>
            <p:ph type="ftr" sz="quarter" idx="2"/>
          </p:nvPr>
        </p:nvSpPr>
        <p:spPr>
          <a:xfrm>
            <a:off x="0" y="9014921"/>
            <a:ext cx="7023100" cy="282000"/>
          </a:xfrm>
          <a:prstGeom prst="rect">
            <a:avLst/>
          </a:prstGeom>
        </p:spPr>
        <p:txBody>
          <a:bodyPr vert="horz" lIns="93324" tIns="46662" rIns="93324" bIns="46662" rtlCol="0" anchor="b">
            <a:spAutoFit/>
          </a:bodyPr>
          <a:lstStyle>
            <a:lvl1pPr algn="l">
              <a:defRPr sz="1200"/>
            </a:lvl1pPr>
          </a:lstStyle>
          <a:p>
            <a:pPr algn="ctr"/>
            <a:endParaRPr lang="en-US" dirty="0"/>
          </a:p>
        </p:txBody>
      </p:sp>
      <p:sp>
        <p:nvSpPr>
          <p:cNvPr id="13" name="Slide Number Placeholder 12"/>
          <p:cNvSpPr>
            <a:spLocks noGrp="1"/>
          </p:cNvSpPr>
          <p:nvPr>
            <p:ph type="sldNum" sz="quarter" idx="3"/>
          </p:nvPr>
        </p:nvSpPr>
        <p:spPr>
          <a:xfrm>
            <a:off x="3979757" y="0"/>
            <a:ext cx="3043343" cy="467071"/>
          </a:xfrm>
          <a:prstGeom prst="rect">
            <a:avLst/>
          </a:prstGeom>
        </p:spPr>
        <p:txBody>
          <a:bodyPr vert="horz" lIns="93324" tIns="46662" rIns="93324" bIns="46662" rtlCol="0" anchor="b"/>
          <a:lstStyle>
            <a:lvl1pPr algn="r">
              <a:defRPr sz="1200"/>
            </a:lvl1pPr>
          </a:lstStyle>
          <a:p>
            <a:fld id="{138C58B0-FFE9-437E-B2CB-216DAFA841B5}" type="slidenum">
              <a:rPr lang="en-US" smtClean="0"/>
              <a:t>‹#›</a:t>
            </a:fld>
            <a:endParaRPr lang="en-US"/>
          </a:p>
        </p:txBody>
      </p:sp>
    </p:spTree>
    <p:extLst>
      <p:ext uri="{BB962C8B-B14F-4D97-AF65-F5344CB8AC3E}">
        <p14:creationId xmlns:p14="http://schemas.microsoft.com/office/powerpoint/2010/main" val="2414966732"/>
      </p:ext>
    </p:extLst>
  </p:cSld>
  <p:clrMap bg1="lt1" tx1="dk1" bg2="lt2" tx2="dk2" accent1="accent1" accent2="accent2" accent3="accent3" accent4="accent4" accent5="accent5" accent6="accent6" hlink="hlink" folHlink="folHlink"/>
  <p:hf hdr="0" dt="0"/>
  <p:extLst>
    <p:ext uri="{56416CCD-93CA-4268-BC5B-53C4BB910035}">
      <p15:sldGuideLst xmlns:p15="http://schemas.microsoft.com/office/powerpoint/2012/main">
        <p15:guide id="2" pos="295" userDrawn="1">
          <p15:clr>
            <a:srgbClr val="F26B43"/>
          </p15:clr>
        </p15:guide>
        <p15:guide id="3" pos="4129"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25488" y="704850"/>
            <a:ext cx="5618162" cy="31607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085005"/>
            <a:ext cx="5657497" cy="4168137"/>
          </a:xfrm>
          <a:prstGeom prst="rect">
            <a:avLst/>
          </a:prstGeom>
        </p:spPr>
        <p:txBody>
          <a:bodyPr vert="horz" lIns="0" tIns="0" rIns="0" bIns="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13"/>
          <p:cNvSpPr>
            <a:spLocks noGrp="1"/>
          </p:cNvSpPr>
          <p:nvPr>
            <p:ph type="ftr" sz="quarter" idx="4"/>
          </p:nvPr>
        </p:nvSpPr>
        <p:spPr>
          <a:xfrm>
            <a:off x="0" y="8933100"/>
            <a:ext cx="7023100" cy="376000"/>
          </a:xfrm>
          <a:prstGeom prst="rect">
            <a:avLst/>
          </a:prstGeom>
        </p:spPr>
        <p:txBody>
          <a:bodyPr vert="horz" lIns="93324" tIns="46662" rIns="93324" bIns="46662" rtlCol="0" anchor="b">
            <a:spAutoFit/>
          </a:bodyPr>
          <a:lstStyle>
            <a:lvl1pPr algn="ctr">
              <a:defRPr lang="en-US"/>
            </a:lvl1pPr>
          </a:lstStyle>
          <a:p>
            <a:endParaRPr lang="en-US"/>
          </a:p>
        </p:txBody>
      </p:sp>
      <p:sp>
        <p:nvSpPr>
          <p:cNvPr id="15" name="Slide Number Placeholder 14"/>
          <p:cNvSpPr>
            <a:spLocks noGrp="1"/>
          </p:cNvSpPr>
          <p:nvPr>
            <p:ph type="sldNum" sz="quarter" idx="5"/>
          </p:nvPr>
        </p:nvSpPr>
        <p:spPr>
          <a:xfrm>
            <a:off x="3979757" y="9349"/>
            <a:ext cx="3043343" cy="467071"/>
          </a:xfrm>
          <a:prstGeom prst="rect">
            <a:avLst/>
          </a:prstGeom>
        </p:spPr>
        <p:txBody>
          <a:bodyPr vert="horz" lIns="93324" tIns="46662" rIns="93324" bIns="46662" rtlCol="0" anchor="b"/>
          <a:lstStyle>
            <a:lvl1pPr algn="r">
              <a:defRPr sz="1200"/>
            </a:lvl1pPr>
          </a:lstStyle>
          <a:p>
            <a:fld id="{56AF3A09-0EB5-429E-B7D0-FB28A7726D23}" type="slidenum">
              <a:rPr lang="en-US" smtClean="0"/>
              <a:t>‹#›</a:t>
            </a:fld>
            <a:endParaRPr lang="en-US"/>
          </a:p>
        </p:txBody>
      </p:sp>
    </p:spTree>
    <p:extLst>
      <p:ext uri="{BB962C8B-B14F-4D97-AF65-F5344CB8AC3E}">
        <p14:creationId xmlns:p14="http://schemas.microsoft.com/office/powerpoint/2010/main" val="2302219137"/>
      </p:ext>
    </p:extLst>
  </p:cSld>
  <p:clrMap bg1="lt1" tx1="dk1" bg2="lt2" tx2="dk2" accent1="accent1" accent2="accent2" accent3="accent3" accent4="accent4" accent5="accent5" accent6="accent6" hlink="hlink" folHlink="folHlink"/>
  <p:hf dt="0"/>
  <p:notesStyle>
    <a:lvl1pPr marL="115888" indent="-115888" algn="l" defTabSz="914400" rtl="0" eaLnBrk="1" latinLnBrk="0" hangingPunct="1">
      <a:spcBef>
        <a:spcPts val="200"/>
      </a:spcBef>
      <a:buFont typeface="Arial" panose="020B0604020202020204" pitchFamily="34" charset="0"/>
      <a:buChar char="•"/>
      <a:defRPr sz="1000" kern="1200">
        <a:solidFill>
          <a:schemeClr val="tx1"/>
        </a:solidFill>
        <a:latin typeface="+mn-lt"/>
        <a:ea typeface="+mn-ea"/>
        <a:cs typeface="+mn-cs"/>
      </a:defRPr>
    </a:lvl1pPr>
    <a:lvl2pPr marL="287338" indent="-117475" algn="l" defTabSz="914400" rtl="0" eaLnBrk="1" latinLnBrk="0" hangingPunct="1">
      <a:spcBef>
        <a:spcPts val="200"/>
      </a:spcBef>
      <a:buFont typeface="Arial" panose="020B0604020202020204" pitchFamily="34" charset="0"/>
      <a:buChar char="–"/>
      <a:defRPr sz="1000" kern="1200">
        <a:solidFill>
          <a:schemeClr val="tx1"/>
        </a:solidFill>
        <a:latin typeface="+mn-lt"/>
        <a:ea typeface="+mn-ea"/>
        <a:cs typeface="+mn-cs"/>
      </a:defRPr>
    </a:lvl2pPr>
    <a:lvl3pPr marL="457200" indent="-115888" algn="l" defTabSz="914400" rtl="0" eaLnBrk="1" latinLnBrk="0" hangingPunct="1">
      <a:spcBef>
        <a:spcPts val="200"/>
      </a:spcBef>
      <a:buFont typeface="Arial" panose="020B0604020202020204" pitchFamily="34" charset="0"/>
      <a:buChar char="•"/>
      <a:defRPr sz="1000" kern="1200">
        <a:solidFill>
          <a:schemeClr val="tx1"/>
        </a:solidFill>
        <a:latin typeface="+mn-lt"/>
        <a:ea typeface="+mn-ea"/>
        <a:cs typeface="+mn-cs"/>
      </a:defRPr>
    </a:lvl3pPr>
    <a:lvl4pPr marL="627063" indent="-115888" algn="l" defTabSz="914400" rtl="0" eaLnBrk="1" latinLnBrk="0" hangingPunct="1">
      <a:spcBef>
        <a:spcPts val="200"/>
      </a:spcBef>
      <a:buFont typeface="Arial" panose="020B0604020202020204" pitchFamily="34" charset="0"/>
      <a:buChar char="–"/>
      <a:defRPr sz="1000" kern="1200">
        <a:solidFill>
          <a:schemeClr val="tx1"/>
        </a:solidFill>
        <a:latin typeface="+mn-lt"/>
        <a:ea typeface="+mn-ea"/>
        <a:cs typeface="+mn-cs"/>
      </a:defRPr>
    </a:lvl4pPr>
    <a:lvl5pPr marL="860425" indent="-171450" algn="l" defTabSz="914400" rtl="0" eaLnBrk="1" latinLnBrk="0" hangingPunct="1">
      <a:spcBef>
        <a:spcPts val="200"/>
      </a:spcBef>
      <a:buFont typeface="Arial" panose="020B0604020202020204" pitchFamily="34" charset="0"/>
      <a:buChar char="•"/>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pos="442" userDrawn="1">
          <p15:clr>
            <a:srgbClr val="F26B43"/>
          </p15:clr>
        </p15:guide>
        <p15:guide id="2" pos="4006"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1EFBCA-4782-4B4C-A17B-20A9EE729C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3176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0413" y="717550"/>
            <a:ext cx="5716587" cy="3216275"/>
          </a:xfrm>
        </p:spPr>
      </p:sp>
      <p:sp>
        <p:nvSpPr>
          <p:cNvPr id="3" name="Notes Placeholder 2"/>
          <p:cNvSpPr>
            <a:spLocks noGrp="1"/>
          </p:cNvSpPr>
          <p:nvPr>
            <p:ph type="body" idx="1"/>
          </p:nvPr>
        </p:nvSpPr>
        <p:spPr/>
        <p:txBody>
          <a:bodyPr/>
          <a:lstStyle/>
          <a:p>
            <a:pPr marL="0" indent="0">
              <a:buNone/>
            </a:pPr>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6AF3A09-0EB5-429E-B7D0-FB28A7726D23}" type="slidenum">
              <a:rPr lang="en-US" smtClean="0"/>
              <a:t>19</a:t>
            </a:fld>
            <a:endParaRPr lang="en-US"/>
          </a:p>
        </p:txBody>
      </p:sp>
    </p:spTree>
    <p:extLst>
      <p:ext uri="{BB962C8B-B14F-4D97-AF65-F5344CB8AC3E}">
        <p14:creationId xmlns:p14="http://schemas.microsoft.com/office/powerpoint/2010/main" val="32478852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0413" y="717550"/>
            <a:ext cx="5716587" cy="3216275"/>
          </a:xfrm>
        </p:spPr>
      </p:sp>
      <p:sp>
        <p:nvSpPr>
          <p:cNvPr id="3" name="Notes Placeholder 2"/>
          <p:cNvSpPr>
            <a:spLocks noGrp="1"/>
          </p:cNvSpPr>
          <p:nvPr>
            <p:ph type="body" idx="1"/>
          </p:nvPr>
        </p:nvSpPr>
        <p:spPr/>
        <p:txBody>
          <a:bodyPr/>
          <a:lstStyle/>
          <a:p>
            <a:pPr marL="0" indent="0">
              <a:buNone/>
            </a:pPr>
            <a:endParaRPr lang="en-US" dirty="0"/>
          </a:p>
        </p:txBody>
      </p:sp>
      <p:sp>
        <p:nvSpPr>
          <p:cNvPr id="4" name="Footer Placeholder 3"/>
          <p:cNvSpPr>
            <a:spLocks noGrp="1"/>
          </p:cNvSpPr>
          <p:nvPr>
            <p:ph type="ftr"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AF3A09-0EB5-429E-B7D0-FB28A7726D23}"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7469128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0413" y="717550"/>
            <a:ext cx="5716587" cy="3216275"/>
          </a:xfrm>
        </p:spPr>
      </p:sp>
      <p:sp>
        <p:nvSpPr>
          <p:cNvPr id="3" name="Notes Placeholder 2"/>
          <p:cNvSpPr>
            <a:spLocks noGrp="1"/>
          </p:cNvSpPr>
          <p:nvPr>
            <p:ph type="body" idx="1"/>
          </p:nvPr>
        </p:nvSpPr>
        <p:spPr/>
        <p:txBody>
          <a:bodyPr/>
          <a:lstStyle/>
          <a:p>
            <a:pPr marL="0" indent="0">
              <a:buNone/>
            </a:pPr>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6AF3A09-0EB5-429E-B7D0-FB28A7726D23}" type="slidenum">
              <a:rPr lang="en-US" smtClean="0"/>
              <a:t>21</a:t>
            </a:fld>
            <a:endParaRPr lang="en-US"/>
          </a:p>
        </p:txBody>
      </p:sp>
    </p:spTree>
    <p:extLst>
      <p:ext uri="{BB962C8B-B14F-4D97-AF65-F5344CB8AC3E}">
        <p14:creationId xmlns:p14="http://schemas.microsoft.com/office/powerpoint/2010/main" val="30983673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0413" y="717550"/>
            <a:ext cx="5716587" cy="3216275"/>
          </a:xfrm>
        </p:spPr>
      </p:sp>
      <p:sp>
        <p:nvSpPr>
          <p:cNvPr id="3" name="Notes Placeholder 2"/>
          <p:cNvSpPr>
            <a:spLocks noGrp="1"/>
          </p:cNvSpPr>
          <p:nvPr>
            <p:ph type="body" idx="1"/>
          </p:nvPr>
        </p:nvSpPr>
        <p:spPr/>
        <p:txBody>
          <a:bodyPr/>
          <a:lstStyle/>
          <a:p>
            <a:pPr marL="0" indent="0">
              <a:buNone/>
            </a:pPr>
            <a:r>
              <a:rPr lang="en-US" dirty="0"/>
              <a:t>Dekker</a:t>
            </a:r>
          </a:p>
        </p:txBody>
      </p:sp>
      <p:sp>
        <p:nvSpPr>
          <p:cNvPr id="4" name="Footer Placeholder 3"/>
          <p:cNvSpPr>
            <a:spLocks noGrp="1"/>
          </p:cNvSpPr>
          <p:nvPr>
            <p:ph type="ftr" sz="quarter" idx="4"/>
          </p:nvPr>
        </p:nvSpPr>
        <p:spPr/>
        <p:txBody>
          <a:bodyPr/>
          <a:lstStyle/>
          <a:p>
            <a:pPr defTabSz="933237">
              <a:defRPr/>
            </a:pPr>
            <a:endParaRPr lang="en-US">
              <a:solidFill>
                <a:prstClr val="black"/>
              </a:solidFill>
              <a:latin typeface="Arial"/>
            </a:endParaRPr>
          </a:p>
        </p:txBody>
      </p:sp>
      <p:sp>
        <p:nvSpPr>
          <p:cNvPr id="5" name="Slide Number Placeholder 4"/>
          <p:cNvSpPr>
            <a:spLocks noGrp="1"/>
          </p:cNvSpPr>
          <p:nvPr>
            <p:ph type="sldNum" sz="quarter" idx="5"/>
          </p:nvPr>
        </p:nvSpPr>
        <p:spPr/>
        <p:txBody>
          <a:bodyPr/>
          <a:lstStyle/>
          <a:p>
            <a:pPr defTabSz="933237">
              <a:defRPr/>
            </a:pPr>
            <a:fld id="{56AF3A09-0EB5-429E-B7D0-FB28A7726D23}" type="slidenum">
              <a:rPr lang="en-US">
                <a:solidFill>
                  <a:prstClr val="black"/>
                </a:solidFill>
                <a:latin typeface="Arial"/>
              </a:rPr>
              <a:pPr defTabSz="933237">
                <a:defRPr/>
              </a:pPr>
              <a:t>22</a:t>
            </a:fld>
            <a:endParaRPr lang="en-US">
              <a:solidFill>
                <a:prstClr val="black"/>
              </a:solidFill>
              <a:latin typeface="Arial"/>
            </a:endParaRPr>
          </a:p>
        </p:txBody>
      </p:sp>
    </p:spTree>
    <p:extLst>
      <p:ext uri="{BB962C8B-B14F-4D97-AF65-F5344CB8AC3E}">
        <p14:creationId xmlns:p14="http://schemas.microsoft.com/office/powerpoint/2010/main" val="18751652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692150"/>
            <a:ext cx="5518150" cy="3103563"/>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AF3A09-0EB5-429E-B7D0-FB28A7726D23}"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4426187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0413" y="717550"/>
            <a:ext cx="5716587" cy="3216275"/>
          </a:xfrm>
        </p:spPr>
      </p:sp>
      <p:sp>
        <p:nvSpPr>
          <p:cNvPr id="3" name="Notes Placeholder 2"/>
          <p:cNvSpPr>
            <a:spLocks noGrp="1"/>
          </p:cNvSpPr>
          <p:nvPr>
            <p:ph type="body" idx="1"/>
          </p:nvPr>
        </p:nvSpPr>
        <p:spPr/>
        <p:txBody>
          <a:bodyPr/>
          <a:lstStyle/>
          <a:p>
            <a:pPr marL="0" indent="0">
              <a:buNone/>
            </a:pPr>
            <a:r>
              <a:rPr lang="en-US" dirty="0"/>
              <a:t>Key speaker points:</a:t>
            </a:r>
          </a:p>
          <a:p>
            <a:pPr marL="0" indent="0">
              <a:buNone/>
            </a:pPr>
            <a:endParaRPr lang="en-US" dirty="0"/>
          </a:p>
          <a:p>
            <a:pPr marL="0" indent="0">
              <a:buNone/>
            </a:pPr>
            <a:r>
              <a:rPr lang="en-US" dirty="0"/>
              <a:t>Leaders or Managers should know this little but important fact.  The way they react or respond to an operational failure matters – and it matters a lot.  Coach, counsel, and press your leaders into knowing that they play an enormous role in event learning, and organizational culture.</a:t>
            </a:r>
          </a:p>
          <a:p>
            <a:pPr marL="0" indent="0">
              <a:buNone/>
            </a:pPr>
            <a:endParaRPr lang="en-US" dirty="0"/>
          </a:p>
          <a:p>
            <a:pPr marL="0" indent="0">
              <a:buNone/>
            </a:pPr>
            <a:r>
              <a:rPr lang="en-US" dirty="0"/>
              <a:t>These nine things remind managers to be aware of both their reactions and responses; it suggests some better alternatives to ask when confronted with an event.</a:t>
            </a:r>
          </a:p>
          <a:p>
            <a:pPr marL="0" indent="0">
              <a:buNone/>
            </a:pPr>
            <a:endParaRPr lang="en-US" dirty="0"/>
          </a:p>
          <a:p>
            <a:pPr marL="0" indent="0">
              <a:buNone/>
            </a:pPr>
            <a:r>
              <a:rPr lang="en-US" dirty="0"/>
              <a:t>When we actively try to gather explanations and stories, and not reasons and causes, we will get decidedly different, higher quality reporting of events, unsafe conditions, or near misses.</a:t>
            </a:r>
          </a:p>
          <a:p>
            <a:pPr marL="0" indent="0">
              <a:buNone/>
            </a:pPr>
            <a:endParaRPr lang="en-US" dirty="0"/>
          </a:p>
          <a:p>
            <a:pPr marL="0" indent="0">
              <a:buNone/>
            </a:pPr>
            <a:r>
              <a:rPr lang="en-US" dirty="0"/>
              <a:t>Reference: Todd Conklin (Pre-Accident Investigations: An Introduction to Organizational Safety)</a:t>
            </a:r>
          </a:p>
          <a:p>
            <a:pPr marL="0" indent="0">
              <a:buNone/>
            </a:pPr>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6AF3A09-0EB5-429E-B7D0-FB28A7726D23}" type="slidenum">
              <a:rPr lang="en-US" smtClean="0"/>
              <a:t>25</a:t>
            </a:fld>
            <a:endParaRPr lang="en-US"/>
          </a:p>
        </p:txBody>
      </p:sp>
    </p:spTree>
    <p:extLst>
      <p:ext uri="{BB962C8B-B14F-4D97-AF65-F5344CB8AC3E}">
        <p14:creationId xmlns:p14="http://schemas.microsoft.com/office/powerpoint/2010/main" val="26246499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692150"/>
            <a:ext cx="5518150" cy="3103563"/>
          </a:xfrm>
        </p:spPr>
      </p:sp>
      <p:sp>
        <p:nvSpPr>
          <p:cNvPr id="3" name="Notes Placeholder 2"/>
          <p:cNvSpPr>
            <a:spLocks noGrp="1"/>
          </p:cNvSpPr>
          <p:nvPr>
            <p:ph type="body" idx="1"/>
          </p:nvPr>
        </p:nvSpPr>
        <p:spPr/>
        <p:txBody>
          <a:bodyPr/>
          <a:lstStyle/>
          <a:p>
            <a:r>
              <a:rPr lang="en-US" dirty="0"/>
              <a:t>In summary, we can remember…</a:t>
            </a:r>
          </a:p>
          <a:p>
            <a:pPr marL="171450" indent="-171450">
              <a:buFont typeface="Arial" panose="020B0604020202020204" pitchFamily="34" charset="0"/>
              <a:buChar char="•"/>
            </a:pPr>
            <a:r>
              <a:rPr lang="en-US" dirty="0"/>
              <a:t>That error is normal, people will make mistakes</a:t>
            </a:r>
          </a:p>
          <a:p>
            <a:pPr marL="171450" indent="-171450">
              <a:buFont typeface="Arial" panose="020B0604020202020204" pitchFamily="34" charset="0"/>
              <a:buChar char="•"/>
            </a:pPr>
            <a:r>
              <a:rPr lang="en-US" dirty="0"/>
              <a:t>Learning from an incident is vital</a:t>
            </a:r>
          </a:p>
          <a:p>
            <a:pPr marL="171450" indent="-171450">
              <a:buFont typeface="Arial" panose="020B0604020202020204" pitchFamily="34" charset="0"/>
              <a:buChar char="•"/>
            </a:pPr>
            <a:r>
              <a:rPr lang="en-US" dirty="0"/>
              <a:t>Blame fixes nothing</a:t>
            </a:r>
          </a:p>
          <a:p>
            <a:pPr marL="171450" indent="-171450">
              <a:buFont typeface="Arial" panose="020B0604020202020204" pitchFamily="34" charset="0"/>
              <a:buChar char="•"/>
            </a:pPr>
            <a:r>
              <a:rPr lang="en-US" dirty="0"/>
              <a:t>Work is variable and doesn’t always happen as planned</a:t>
            </a:r>
          </a:p>
          <a:p>
            <a:pPr marL="171450" indent="-171450">
              <a:buFont typeface="Arial" panose="020B0604020202020204" pitchFamily="34" charset="0"/>
              <a:buChar char="•"/>
            </a:pPr>
            <a:r>
              <a:rPr lang="en-US" dirty="0"/>
              <a:t>The expanded event factors chart can help us integrate safety culture into our incident investigations</a:t>
            </a:r>
          </a:p>
          <a:p>
            <a:pPr marL="171450" indent="-171450">
              <a:buFont typeface="Arial" panose="020B0604020202020204" pitchFamily="34" charset="0"/>
              <a:buChar char="•"/>
            </a:pPr>
            <a:r>
              <a:rPr lang="en-US" dirty="0"/>
              <a:t>The goal is to use the expanded event factors chart to LEARN how the context of work may have influenced the employee mindset and the decisions made</a:t>
            </a:r>
          </a:p>
          <a:p>
            <a:pPr marL="171450" indent="-171450">
              <a:buFont typeface="Arial" panose="020B0604020202020204" pitchFamily="34" charset="0"/>
              <a:buChar char="•"/>
            </a:pPr>
            <a:r>
              <a:rPr lang="en-US" dirty="0"/>
              <a:t>This is why it is important to interview the people involved with an open-minded approach, expecting to learn from them and understand WHY they made the decisions they made</a:t>
            </a:r>
          </a:p>
          <a:p>
            <a:pPr marL="171450" indent="-171450">
              <a:buFont typeface="Arial" panose="020B0604020202020204" pitchFamily="34" charset="0"/>
              <a:buChar char="•"/>
            </a:pPr>
            <a:r>
              <a:rPr lang="en-US" dirty="0"/>
              <a:t>This tool can help us identify where are processes and systems can be improved to remove obstacles and support our employees in making better decisions and avoid incident recurrence</a:t>
            </a:r>
          </a:p>
          <a:p>
            <a:endParaRPr lang="en-US" dirty="0"/>
          </a:p>
        </p:txBody>
      </p:sp>
      <p:sp>
        <p:nvSpPr>
          <p:cNvPr id="4" name="Footer Placeholder 3"/>
          <p:cNvSpPr>
            <a:spLocks noGrp="1"/>
          </p:cNvSpPr>
          <p:nvPr>
            <p:ph type="ftr"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AF3A09-0EB5-429E-B7D0-FB28A7726D23}"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390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xfrm>
            <a:off x="406400" y="696913"/>
            <a:ext cx="6197600" cy="3486150"/>
          </a:xfrm>
          <a:ln/>
        </p:spPr>
      </p:sp>
      <p:sp>
        <p:nvSpPr>
          <p:cNvPr id="3" name="Notes Placeholder 2"/>
          <p:cNvSpPr>
            <a:spLocks noGrp="1"/>
          </p:cNvSpPr>
          <p:nvPr>
            <p:ph type="body" idx="1"/>
          </p:nvPr>
        </p:nvSpPr>
        <p:spPr>
          <a:xfrm>
            <a:off x="701361" y="4416510"/>
            <a:ext cx="5607679" cy="4183220"/>
          </a:xfrm>
          <a:prstGeom prst="rect">
            <a:avLst/>
          </a:prstGeom>
        </p:spPr>
        <p:txBody>
          <a:bodyPr lIns="92117" tIns="46058" rIns="92117" bIns="46058"/>
          <a:lstStyle/>
          <a:p>
            <a:endParaRPr lang="en-US" b="0" dirty="0">
              <a:latin typeface="Tahoma" panose="020B0604030504040204" pitchFamily="34" charset="0"/>
              <a:ea typeface="Tahoma" panose="020B0604030504040204" pitchFamily="34" charset="0"/>
              <a:cs typeface="Tahoma" panose="020B0604030504040204" pitchFamily="34" charset="0"/>
            </a:endParaRPr>
          </a:p>
        </p:txBody>
      </p:sp>
      <p:sp>
        <p:nvSpPr>
          <p:cNvPr id="175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8448" indent="-287865" eaLnBrk="0" hangingPunct="0">
              <a:spcBef>
                <a:spcPct val="30000"/>
              </a:spcBef>
              <a:defRPr sz="1200">
                <a:solidFill>
                  <a:schemeClr val="tx1"/>
                </a:solidFill>
                <a:latin typeface="Arial" pitchFamily="34" charset="0"/>
                <a:cs typeface="Arial" pitchFamily="34" charset="0"/>
              </a:defRPr>
            </a:lvl2pPr>
            <a:lvl3pPr marL="1151458" indent="-230292" eaLnBrk="0" hangingPunct="0">
              <a:spcBef>
                <a:spcPct val="30000"/>
              </a:spcBef>
              <a:defRPr sz="1200">
                <a:solidFill>
                  <a:schemeClr val="tx1"/>
                </a:solidFill>
                <a:latin typeface="Arial" pitchFamily="34" charset="0"/>
                <a:cs typeface="Arial" pitchFamily="34" charset="0"/>
              </a:defRPr>
            </a:lvl3pPr>
            <a:lvl4pPr marL="1612041" indent="-230292" eaLnBrk="0" hangingPunct="0">
              <a:spcBef>
                <a:spcPct val="30000"/>
              </a:spcBef>
              <a:defRPr sz="1200">
                <a:solidFill>
                  <a:schemeClr val="tx1"/>
                </a:solidFill>
                <a:latin typeface="Arial" pitchFamily="34" charset="0"/>
                <a:cs typeface="Arial" pitchFamily="34" charset="0"/>
              </a:defRPr>
            </a:lvl4pPr>
            <a:lvl5pPr marL="2072625" indent="-230292" eaLnBrk="0" hangingPunct="0">
              <a:spcBef>
                <a:spcPct val="30000"/>
              </a:spcBef>
              <a:defRPr sz="1200">
                <a:solidFill>
                  <a:schemeClr val="tx1"/>
                </a:solidFill>
                <a:latin typeface="Arial" pitchFamily="34" charset="0"/>
                <a:cs typeface="Arial" pitchFamily="34" charset="0"/>
              </a:defRPr>
            </a:lvl5pPr>
            <a:lvl6pPr marL="2533208" indent="-230292" eaLnBrk="0" fontAlgn="base" hangingPunct="0">
              <a:spcBef>
                <a:spcPct val="30000"/>
              </a:spcBef>
              <a:spcAft>
                <a:spcPct val="0"/>
              </a:spcAft>
              <a:defRPr sz="1200">
                <a:solidFill>
                  <a:schemeClr val="tx1"/>
                </a:solidFill>
                <a:latin typeface="Arial" pitchFamily="34" charset="0"/>
                <a:cs typeface="Arial" pitchFamily="34" charset="0"/>
              </a:defRPr>
            </a:lvl6pPr>
            <a:lvl7pPr marL="2993791" indent="-230292" eaLnBrk="0" fontAlgn="base" hangingPunct="0">
              <a:spcBef>
                <a:spcPct val="30000"/>
              </a:spcBef>
              <a:spcAft>
                <a:spcPct val="0"/>
              </a:spcAft>
              <a:defRPr sz="1200">
                <a:solidFill>
                  <a:schemeClr val="tx1"/>
                </a:solidFill>
                <a:latin typeface="Arial" pitchFamily="34" charset="0"/>
                <a:cs typeface="Arial" pitchFamily="34" charset="0"/>
              </a:defRPr>
            </a:lvl7pPr>
            <a:lvl8pPr marL="3454375" indent="-230292" eaLnBrk="0" fontAlgn="base" hangingPunct="0">
              <a:spcBef>
                <a:spcPct val="30000"/>
              </a:spcBef>
              <a:spcAft>
                <a:spcPct val="0"/>
              </a:spcAft>
              <a:defRPr sz="1200">
                <a:solidFill>
                  <a:schemeClr val="tx1"/>
                </a:solidFill>
                <a:latin typeface="Arial" pitchFamily="34" charset="0"/>
                <a:cs typeface="Arial" pitchFamily="34" charset="0"/>
              </a:defRPr>
            </a:lvl8pPr>
            <a:lvl9pPr marL="3914958" indent="-230292"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E8E4D249-7DA7-4A3C-B7A3-FA68682AF18A}" type="slidenum">
              <a:rPr lang="en-US" altLang="en-US" smtClean="0"/>
              <a:pPr eaLnBrk="1" hangingPunct="1">
                <a:spcBef>
                  <a:spcPct val="0"/>
                </a:spcBef>
              </a:pPr>
              <a:t>5</a:t>
            </a:fld>
            <a:endParaRPr lang="en-US" altLang="en-US"/>
          </a:p>
        </p:txBody>
      </p:sp>
      <p:sp>
        <p:nvSpPr>
          <p:cNvPr id="2" name="Footer Placeholder 1"/>
          <p:cNvSpPr>
            <a:spLocks noGrp="1"/>
          </p:cNvSpPr>
          <p:nvPr>
            <p:ph type="ftr" sz="quarter" idx="10"/>
          </p:nvPr>
        </p:nvSpPr>
        <p:spPr/>
        <p:txBody>
          <a:bodyPr/>
          <a:lstStyle/>
          <a:p>
            <a:pPr>
              <a:defRPr/>
            </a:pPr>
            <a:r>
              <a:rPr lang="en-US"/>
              <a:t>OpX Safety</a:t>
            </a:r>
          </a:p>
        </p:txBody>
      </p:sp>
      <p:sp>
        <p:nvSpPr>
          <p:cNvPr id="4" name="Header Placeholder 3"/>
          <p:cNvSpPr>
            <a:spLocks noGrp="1"/>
          </p:cNvSpPr>
          <p:nvPr>
            <p:ph type="hdr" sz="quarter" idx="11"/>
          </p:nvPr>
        </p:nvSpPr>
        <p:spPr>
          <a:xfrm>
            <a:off x="0" y="1"/>
            <a:ext cx="3037627" cy="464980"/>
          </a:xfrm>
          <a:prstGeom prst="rect">
            <a:avLst/>
          </a:prstGeom>
        </p:spPr>
        <p:txBody>
          <a:bodyPr/>
          <a:lstStyle/>
          <a:p>
            <a:pPr>
              <a:defRPr/>
            </a:pPr>
            <a:r>
              <a:rPr lang="en-US"/>
              <a:t>Wood Group Incident Investigation Training</a:t>
            </a:r>
          </a:p>
        </p:txBody>
      </p:sp>
    </p:spTree>
    <p:extLst>
      <p:ext uri="{BB962C8B-B14F-4D97-AF65-F5344CB8AC3E}">
        <p14:creationId xmlns:p14="http://schemas.microsoft.com/office/powerpoint/2010/main" val="4078777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xfrm>
            <a:off x="406400" y="696913"/>
            <a:ext cx="6197600" cy="3486150"/>
          </a:xfrm>
          <a:ln/>
        </p:spPr>
      </p:sp>
      <p:sp>
        <p:nvSpPr>
          <p:cNvPr id="3" name="Notes Placeholder 2"/>
          <p:cNvSpPr>
            <a:spLocks noGrp="1"/>
          </p:cNvSpPr>
          <p:nvPr>
            <p:ph type="body" idx="1"/>
          </p:nvPr>
        </p:nvSpPr>
        <p:spPr>
          <a:xfrm>
            <a:off x="701361" y="4416510"/>
            <a:ext cx="5607679" cy="4183220"/>
          </a:xfrm>
          <a:prstGeom prst="rect">
            <a:avLst/>
          </a:prstGeom>
        </p:spPr>
        <p:txBody>
          <a:bodyPr lIns="92117" tIns="46058" rIns="92117" bIns="46058"/>
          <a:lstStyle/>
          <a:p>
            <a:endParaRPr lang="en-US" b="0" dirty="0">
              <a:latin typeface="Tahoma" panose="020B0604030504040204" pitchFamily="34" charset="0"/>
              <a:ea typeface="Tahoma" panose="020B0604030504040204" pitchFamily="34" charset="0"/>
              <a:cs typeface="Tahoma" panose="020B0604030504040204" pitchFamily="34" charset="0"/>
            </a:endParaRPr>
          </a:p>
        </p:txBody>
      </p:sp>
      <p:sp>
        <p:nvSpPr>
          <p:cNvPr id="175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8448" indent="-287865" eaLnBrk="0" hangingPunct="0">
              <a:spcBef>
                <a:spcPct val="30000"/>
              </a:spcBef>
              <a:defRPr sz="1200">
                <a:solidFill>
                  <a:schemeClr val="tx1"/>
                </a:solidFill>
                <a:latin typeface="Arial" pitchFamily="34" charset="0"/>
                <a:cs typeface="Arial" pitchFamily="34" charset="0"/>
              </a:defRPr>
            </a:lvl2pPr>
            <a:lvl3pPr marL="1151458" indent="-230292" eaLnBrk="0" hangingPunct="0">
              <a:spcBef>
                <a:spcPct val="30000"/>
              </a:spcBef>
              <a:defRPr sz="1200">
                <a:solidFill>
                  <a:schemeClr val="tx1"/>
                </a:solidFill>
                <a:latin typeface="Arial" pitchFamily="34" charset="0"/>
                <a:cs typeface="Arial" pitchFamily="34" charset="0"/>
              </a:defRPr>
            </a:lvl3pPr>
            <a:lvl4pPr marL="1612041" indent="-230292" eaLnBrk="0" hangingPunct="0">
              <a:spcBef>
                <a:spcPct val="30000"/>
              </a:spcBef>
              <a:defRPr sz="1200">
                <a:solidFill>
                  <a:schemeClr val="tx1"/>
                </a:solidFill>
                <a:latin typeface="Arial" pitchFamily="34" charset="0"/>
                <a:cs typeface="Arial" pitchFamily="34" charset="0"/>
              </a:defRPr>
            </a:lvl4pPr>
            <a:lvl5pPr marL="2072625" indent="-230292" eaLnBrk="0" hangingPunct="0">
              <a:spcBef>
                <a:spcPct val="30000"/>
              </a:spcBef>
              <a:defRPr sz="1200">
                <a:solidFill>
                  <a:schemeClr val="tx1"/>
                </a:solidFill>
                <a:latin typeface="Arial" pitchFamily="34" charset="0"/>
                <a:cs typeface="Arial" pitchFamily="34" charset="0"/>
              </a:defRPr>
            </a:lvl5pPr>
            <a:lvl6pPr marL="2533208" indent="-230292" eaLnBrk="0" fontAlgn="base" hangingPunct="0">
              <a:spcBef>
                <a:spcPct val="30000"/>
              </a:spcBef>
              <a:spcAft>
                <a:spcPct val="0"/>
              </a:spcAft>
              <a:defRPr sz="1200">
                <a:solidFill>
                  <a:schemeClr val="tx1"/>
                </a:solidFill>
                <a:latin typeface="Arial" pitchFamily="34" charset="0"/>
                <a:cs typeface="Arial" pitchFamily="34" charset="0"/>
              </a:defRPr>
            </a:lvl6pPr>
            <a:lvl7pPr marL="2993791" indent="-230292" eaLnBrk="0" fontAlgn="base" hangingPunct="0">
              <a:spcBef>
                <a:spcPct val="30000"/>
              </a:spcBef>
              <a:spcAft>
                <a:spcPct val="0"/>
              </a:spcAft>
              <a:defRPr sz="1200">
                <a:solidFill>
                  <a:schemeClr val="tx1"/>
                </a:solidFill>
                <a:latin typeface="Arial" pitchFamily="34" charset="0"/>
                <a:cs typeface="Arial" pitchFamily="34" charset="0"/>
              </a:defRPr>
            </a:lvl7pPr>
            <a:lvl8pPr marL="3454375" indent="-230292" eaLnBrk="0" fontAlgn="base" hangingPunct="0">
              <a:spcBef>
                <a:spcPct val="30000"/>
              </a:spcBef>
              <a:spcAft>
                <a:spcPct val="0"/>
              </a:spcAft>
              <a:defRPr sz="1200">
                <a:solidFill>
                  <a:schemeClr val="tx1"/>
                </a:solidFill>
                <a:latin typeface="Arial" pitchFamily="34" charset="0"/>
                <a:cs typeface="Arial" pitchFamily="34" charset="0"/>
              </a:defRPr>
            </a:lvl8pPr>
            <a:lvl9pPr marL="3914958" indent="-230292"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E8E4D249-7DA7-4A3C-B7A3-FA68682AF18A}" type="slidenum">
              <a:rPr lang="en-US" altLang="en-US" smtClean="0"/>
              <a:pPr eaLnBrk="1" hangingPunct="1">
                <a:spcBef>
                  <a:spcPct val="0"/>
                </a:spcBef>
              </a:pPr>
              <a:t>9</a:t>
            </a:fld>
            <a:endParaRPr lang="en-US" altLang="en-US"/>
          </a:p>
        </p:txBody>
      </p:sp>
      <p:sp>
        <p:nvSpPr>
          <p:cNvPr id="2" name="Footer Placeholder 1"/>
          <p:cNvSpPr>
            <a:spLocks noGrp="1"/>
          </p:cNvSpPr>
          <p:nvPr>
            <p:ph type="ftr" sz="quarter" idx="10"/>
          </p:nvPr>
        </p:nvSpPr>
        <p:spPr/>
        <p:txBody>
          <a:bodyPr/>
          <a:lstStyle/>
          <a:p>
            <a:pPr>
              <a:defRPr/>
            </a:pPr>
            <a:r>
              <a:rPr lang="en-US"/>
              <a:t>OpX Safety</a:t>
            </a:r>
          </a:p>
        </p:txBody>
      </p:sp>
      <p:sp>
        <p:nvSpPr>
          <p:cNvPr id="4" name="Header Placeholder 3"/>
          <p:cNvSpPr>
            <a:spLocks noGrp="1"/>
          </p:cNvSpPr>
          <p:nvPr>
            <p:ph type="hdr" sz="quarter" idx="11"/>
          </p:nvPr>
        </p:nvSpPr>
        <p:spPr>
          <a:xfrm>
            <a:off x="0" y="1"/>
            <a:ext cx="3037627" cy="464980"/>
          </a:xfrm>
          <a:prstGeom prst="rect">
            <a:avLst/>
          </a:prstGeom>
        </p:spPr>
        <p:txBody>
          <a:bodyPr/>
          <a:lstStyle/>
          <a:p>
            <a:pPr>
              <a:defRPr/>
            </a:pPr>
            <a:r>
              <a:rPr lang="en-US"/>
              <a:t>Wood Group Incident Investigation Training</a:t>
            </a:r>
          </a:p>
        </p:txBody>
      </p:sp>
    </p:spTree>
    <p:extLst>
      <p:ext uri="{BB962C8B-B14F-4D97-AF65-F5344CB8AC3E}">
        <p14:creationId xmlns:p14="http://schemas.microsoft.com/office/powerpoint/2010/main" val="1579692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419100" y="701675"/>
            <a:ext cx="6234113" cy="3508375"/>
          </a:xfrm>
          <a:ln/>
        </p:spPr>
      </p:sp>
      <p:sp>
        <p:nvSpPr>
          <p:cNvPr id="59395" name="Notes Placeholder 2"/>
          <p:cNvSpPr>
            <a:spLocks noGrp="1"/>
          </p:cNvSpPr>
          <p:nvPr>
            <p:ph type="body" idx="1"/>
          </p:nvPr>
        </p:nvSpPr>
        <p:spPr>
          <a:xfrm>
            <a:off x="701361" y="4416510"/>
            <a:ext cx="5607679" cy="4183220"/>
          </a:xfrm>
          <a:prstGeom prst="rect">
            <a:avLst/>
          </a:prstGeom>
          <a:noFill/>
        </p:spPr>
        <p:txBody>
          <a:bodyPr lIns="92117" tIns="46058" rIns="92117" bIns="46058"/>
          <a:lstStyle/>
          <a:p>
            <a:pPr marL="0" indent="0">
              <a:buNone/>
            </a:pPr>
            <a:endParaRPr lang="en-US" sz="1300" dirty="0"/>
          </a:p>
        </p:txBody>
      </p:sp>
      <p:sp>
        <p:nvSpPr>
          <p:cNvPr id="59397" name="Date Placeholder 4"/>
          <p:cNvSpPr>
            <a:spLocks noGrp="1"/>
          </p:cNvSpPr>
          <p:nvPr>
            <p:ph type="dt" sz="quarter" idx="1"/>
          </p:nvPr>
        </p:nvSpPr>
        <p:spPr>
          <a:xfrm>
            <a:off x="3971172" y="1"/>
            <a:ext cx="3037627" cy="464980"/>
          </a:xfrm>
          <a:prstGeom prst="rect">
            <a:avLst/>
          </a:prstGeom>
          <a:noFill/>
        </p:spPr>
        <p:txBody>
          <a:bodyPr/>
          <a:lstStyle>
            <a:lvl1pPr defTabSz="938664">
              <a:defRPr sz="1900">
                <a:solidFill>
                  <a:srgbClr val="000000"/>
                </a:solidFill>
                <a:latin typeface="Arial" pitchFamily="34" charset="0"/>
                <a:cs typeface="Arial" pitchFamily="34" charset="0"/>
              </a:defRPr>
            </a:lvl1pPr>
            <a:lvl2pPr marL="721339" indent="-277438" defTabSz="938664">
              <a:defRPr sz="1900">
                <a:solidFill>
                  <a:srgbClr val="000000"/>
                </a:solidFill>
                <a:latin typeface="Arial" pitchFamily="34" charset="0"/>
                <a:cs typeface="Arial" pitchFamily="34" charset="0"/>
              </a:defRPr>
            </a:lvl2pPr>
            <a:lvl3pPr marL="1109752" indent="-221951" defTabSz="938664">
              <a:defRPr sz="1900">
                <a:solidFill>
                  <a:srgbClr val="000000"/>
                </a:solidFill>
                <a:latin typeface="Arial" pitchFamily="34" charset="0"/>
                <a:cs typeface="Arial" pitchFamily="34" charset="0"/>
              </a:defRPr>
            </a:lvl3pPr>
            <a:lvl4pPr marL="1553652" indent="-221951" defTabSz="938664">
              <a:defRPr sz="1900">
                <a:solidFill>
                  <a:srgbClr val="000000"/>
                </a:solidFill>
                <a:latin typeface="Arial" pitchFamily="34" charset="0"/>
                <a:cs typeface="Arial" pitchFamily="34" charset="0"/>
              </a:defRPr>
            </a:lvl4pPr>
            <a:lvl5pPr marL="1997552" indent="-221951" defTabSz="938664">
              <a:defRPr sz="1900">
                <a:solidFill>
                  <a:srgbClr val="000000"/>
                </a:solidFill>
                <a:latin typeface="Arial" pitchFamily="34" charset="0"/>
                <a:cs typeface="Arial" pitchFamily="34" charset="0"/>
              </a:defRPr>
            </a:lvl5pPr>
            <a:lvl6pPr marL="2441453" indent="-221951" algn="ctr" defTabSz="938664"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6pPr>
            <a:lvl7pPr marL="2885353" indent="-221951" algn="ctr" defTabSz="938664"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7pPr>
            <a:lvl8pPr marL="3329255" indent="-221951" algn="ctr" defTabSz="938664"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8pPr>
            <a:lvl9pPr marL="3773154" indent="-221951" algn="ctr" defTabSz="938664"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9pPr>
          </a:lstStyle>
          <a:p>
            <a:r>
              <a:rPr lang="en-US" sz="1300">
                <a:solidFill>
                  <a:schemeClr val="tx1"/>
                </a:solidFill>
              </a:rPr>
              <a:t>May 8, 2014</a:t>
            </a:r>
          </a:p>
        </p:txBody>
      </p:sp>
      <p:sp>
        <p:nvSpPr>
          <p:cNvPr id="59398" name="Slide Number Placeholder 5"/>
          <p:cNvSpPr>
            <a:spLocks noGrp="1"/>
          </p:cNvSpPr>
          <p:nvPr>
            <p:ph type="sldNum" sz="quarter" idx="5"/>
          </p:nvPr>
        </p:nvSpPr>
        <p:spPr>
          <a:noFill/>
        </p:spPr>
        <p:txBody>
          <a:bodyPr/>
          <a:lstStyle>
            <a:lvl1pPr defTabSz="938664">
              <a:defRPr sz="1900">
                <a:solidFill>
                  <a:srgbClr val="000000"/>
                </a:solidFill>
                <a:latin typeface="Arial" pitchFamily="34" charset="0"/>
                <a:cs typeface="Arial" pitchFamily="34" charset="0"/>
              </a:defRPr>
            </a:lvl1pPr>
            <a:lvl2pPr marL="721339" indent="-277438" defTabSz="938664">
              <a:defRPr sz="1900">
                <a:solidFill>
                  <a:srgbClr val="000000"/>
                </a:solidFill>
                <a:latin typeface="Arial" pitchFamily="34" charset="0"/>
                <a:cs typeface="Arial" pitchFamily="34" charset="0"/>
              </a:defRPr>
            </a:lvl2pPr>
            <a:lvl3pPr marL="1109752" indent="-221951" defTabSz="938664">
              <a:defRPr sz="1900">
                <a:solidFill>
                  <a:srgbClr val="000000"/>
                </a:solidFill>
                <a:latin typeface="Arial" pitchFamily="34" charset="0"/>
                <a:cs typeface="Arial" pitchFamily="34" charset="0"/>
              </a:defRPr>
            </a:lvl3pPr>
            <a:lvl4pPr marL="1553652" indent="-221951" defTabSz="938664">
              <a:defRPr sz="1900">
                <a:solidFill>
                  <a:srgbClr val="000000"/>
                </a:solidFill>
                <a:latin typeface="Arial" pitchFamily="34" charset="0"/>
                <a:cs typeface="Arial" pitchFamily="34" charset="0"/>
              </a:defRPr>
            </a:lvl4pPr>
            <a:lvl5pPr marL="1997552" indent="-221951" defTabSz="938664">
              <a:defRPr sz="1900">
                <a:solidFill>
                  <a:srgbClr val="000000"/>
                </a:solidFill>
                <a:latin typeface="Arial" pitchFamily="34" charset="0"/>
                <a:cs typeface="Arial" pitchFamily="34" charset="0"/>
              </a:defRPr>
            </a:lvl5pPr>
            <a:lvl6pPr marL="2441453" indent="-221951" algn="ctr" defTabSz="938664"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6pPr>
            <a:lvl7pPr marL="2885353" indent="-221951" algn="ctr" defTabSz="938664"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7pPr>
            <a:lvl8pPr marL="3329255" indent="-221951" algn="ctr" defTabSz="938664"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8pPr>
            <a:lvl9pPr marL="3773154" indent="-221951" algn="ctr" defTabSz="938664" eaLnBrk="0" fontAlgn="base" hangingPunct="0">
              <a:lnSpc>
                <a:spcPct val="85000"/>
              </a:lnSpc>
              <a:spcBef>
                <a:spcPct val="50000"/>
              </a:spcBef>
              <a:spcAft>
                <a:spcPct val="0"/>
              </a:spcAft>
              <a:defRPr sz="1900">
                <a:solidFill>
                  <a:srgbClr val="000000"/>
                </a:solidFill>
                <a:latin typeface="Arial" pitchFamily="34" charset="0"/>
                <a:cs typeface="Arial" pitchFamily="34" charset="0"/>
              </a:defRPr>
            </a:lvl9pPr>
          </a:lstStyle>
          <a:p>
            <a:fld id="{7E5128CC-025E-4246-ACF7-F8AF2CB71FA2}" type="slidenum">
              <a:rPr lang="en-US" sz="1300">
                <a:solidFill>
                  <a:schemeClr val="tx1"/>
                </a:solidFill>
              </a:rPr>
              <a:pPr/>
              <a:t>11</a:t>
            </a:fld>
            <a:endParaRPr lang="en-US" sz="1300">
              <a:solidFill>
                <a:schemeClr val="tx1"/>
              </a:solidFill>
            </a:endParaRPr>
          </a:p>
        </p:txBody>
      </p:sp>
      <p:sp>
        <p:nvSpPr>
          <p:cNvPr id="2" name="Footer Placeholder 1"/>
          <p:cNvSpPr>
            <a:spLocks noGrp="1"/>
          </p:cNvSpPr>
          <p:nvPr>
            <p:ph type="ftr" sz="quarter" idx="10"/>
          </p:nvPr>
        </p:nvSpPr>
        <p:spPr/>
        <p:txBody>
          <a:bodyPr/>
          <a:lstStyle/>
          <a:p>
            <a:r>
              <a:rPr lang="en-US">
                <a:solidFill>
                  <a:schemeClr val="tx1"/>
                </a:solidFill>
              </a:rPr>
              <a:t>OpX Safety</a:t>
            </a:r>
            <a:endParaRPr lang="en-US" dirty="0">
              <a:solidFill>
                <a:schemeClr val="tx1"/>
              </a:solidFill>
            </a:endParaRPr>
          </a:p>
        </p:txBody>
      </p:sp>
      <p:sp>
        <p:nvSpPr>
          <p:cNvPr id="3" name="Header Placeholder 2"/>
          <p:cNvSpPr>
            <a:spLocks noGrp="1"/>
          </p:cNvSpPr>
          <p:nvPr>
            <p:ph type="hdr" sz="quarter" idx="11"/>
          </p:nvPr>
        </p:nvSpPr>
        <p:spPr>
          <a:xfrm>
            <a:off x="0" y="1"/>
            <a:ext cx="3037627" cy="464980"/>
          </a:xfrm>
          <a:prstGeom prst="rect">
            <a:avLst/>
          </a:prstGeom>
        </p:spPr>
        <p:txBody>
          <a:bodyPr/>
          <a:lstStyle/>
          <a:p>
            <a:pPr>
              <a:defRPr/>
            </a:pPr>
            <a:r>
              <a:rPr lang="en-US"/>
              <a:t>Wood Group Incident Investigation Training</a:t>
            </a:r>
          </a:p>
        </p:txBody>
      </p:sp>
    </p:spTree>
    <p:extLst>
      <p:ext uri="{BB962C8B-B14F-4D97-AF65-F5344CB8AC3E}">
        <p14:creationId xmlns:p14="http://schemas.microsoft.com/office/powerpoint/2010/main" val="3103031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0413" y="717550"/>
            <a:ext cx="5716587" cy="3216275"/>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6AF3A09-0EB5-429E-B7D0-FB28A7726D23}" type="slidenum">
              <a:rPr lang="en-US" smtClean="0"/>
              <a:t>13</a:t>
            </a:fld>
            <a:endParaRPr lang="en-US"/>
          </a:p>
        </p:txBody>
      </p:sp>
    </p:spTree>
    <p:extLst>
      <p:ext uri="{BB962C8B-B14F-4D97-AF65-F5344CB8AC3E}">
        <p14:creationId xmlns:p14="http://schemas.microsoft.com/office/powerpoint/2010/main" val="1377868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692150"/>
            <a:ext cx="5518150" cy="3103563"/>
          </a:xfrm>
        </p:spPr>
      </p:sp>
      <p:sp>
        <p:nvSpPr>
          <p:cNvPr id="3" name="Notes Placeholder 2"/>
          <p:cNvSpPr>
            <a:spLocks noGrp="1"/>
          </p:cNvSpPr>
          <p:nvPr>
            <p:ph type="body" idx="1"/>
          </p:nvPr>
        </p:nvSpPr>
        <p:spPr/>
        <p:txBody>
          <a:bodyPr/>
          <a:lstStyle/>
          <a:p>
            <a:pPr marL="219456" marR="0" lvl="0" indent="-219456" algn="l" defTabSz="914400" rtl="0" eaLnBrk="1" fontAlgn="auto" latinLnBrk="0" hangingPunct="1">
              <a:lnSpc>
                <a:spcPct val="100000"/>
              </a:lnSpc>
              <a:spcBef>
                <a:spcPts val="0"/>
              </a:spcBef>
              <a:spcAft>
                <a:spcPts val="600"/>
              </a:spcAft>
              <a:buClr>
                <a:srgbClr val="CE1126"/>
              </a:buClr>
              <a:buSzPct val="75000"/>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The terms ‘work-as-imagined’ and ‘work-as-done’ help to convey that the way that people think about work and the way that work is actually done are not necessarily the same. (Ref: Erik </a:t>
            </a:r>
            <a:r>
              <a:rPr kumimoji="0" lang="en-US" sz="22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Hollnagel</a:t>
            </a: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a:p>
            <a:pPr marL="219456" marR="0" lvl="0" indent="-219456" algn="l" defTabSz="914400" rtl="0" eaLnBrk="1" fontAlgn="auto" latinLnBrk="0" hangingPunct="1">
              <a:lnSpc>
                <a:spcPct val="100000"/>
              </a:lnSpc>
              <a:spcBef>
                <a:spcPts val="0"/>
              </a:spcBef>
              <a:spcAft>
                <a:spcPts val="600"/>
              </a:spcAft>
              <a:buClr>
                <a:srgbClr val="CE1126"/>
              </a:buClr>
              <a:buSzPct val="75000"/>
              <a:buFont typeface="Arial" panose="020B0604020202020204" pitchFamily="34" charset="0"/>
              <a:buChar char="•"/>
              <a:tabLst/>
              <a:defRPr/>
            </a:pPr>
            <a:endPar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219456" marR="0" lvl="0" indent="-219456" algn="l" defTabSz="914400" rtl="0" eaLnBrk="1" fontAlgn="auto" latinLnBrk="0" hangingPunct="1">
              <a:lnSpc>
                <a:spcPct val="100000"/>
              </a:lnSpc>
              <a:spcBef>
                <a:spcPts val="0"/>
              </a:spcBef>
              <a:spcAft>
                <a:spcPts val="600"/>
              </a:spcAft>
              <a:buClr>
                <a:srgbClr val="CE1126"/>
              </a:buClr>
              <a:buSzPct val="75000"/>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Key Points (</a:t>
            </a:r>
            <a:r>
              <a:rPr kumimoji="0" lang="en-US" sz="2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Ref: Erik </a:t>
            </a:r>
            <a:r>
              <a:rPr kumimoji="0" lang="en-US" sz="22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Hollnagel</a:t>
            </a: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a:p>
            <a:pPr marL="0" marR="0" lvl="0" indent="0" algn="l" defTabSz="914400" rtl="0" eaLnBrk="1" fontAlgn="auto" latinLnBrk="0" hangingPunct="1">
              <a:lnSpc>
                <a:spcPct val="100000"/>
              </a:lnSpc>
              <a:spcBef>
                <a:spcPts val="0"/>
              </a:spcBef>
              <a:spcAft>
                <a:spcPts val="600"/>
              </a:spcAft>
              <a:buClr>
                <a:srgbClr val="CE1126"/>
              </a:buClr>
              <a:buSzPct val="75000"/>
              <a:buFont typeface="Arial" panose="020B0604020202020204" pitchFamily="34" charset="0"/>
              <a:buNone/>
              <a:tabLst/>
              <a:defRPr/>
            </a:pPr>
            <a:endPar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390906" marR="0" lvl="1" indent="-219456" algn="l" defTabSz="914400" rtl="0" eaLnBrk="1" fontAlgn="auto" latinLnBrk="0" hangingPunct="1">
              <a:lnSpc>
                <a:spcPct val="100000"/>
              </a:lnSpc>
              <a:spcBef>
                <a:spcPts val="0"/>
              </a:spcBef>
              <a:spcAft>
                <a:spcPts val="600"/>
              </a:spcAft>
              <a:buClr>
                <a:srgbClr val="CE1126"/>
              </a:buClr>
              <a:buSzPct val="75000"/>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 Work-as-imagined (WAI) refers to the various assumptions, explicit or implicit, that people have about how their or others’ work should be done.</a:t>
            </a:r>
          </a:p>
          <a:p>
            <a:pPr marL="390906" marR="0" lvl="1" indent="-219456" algn="l" defTabSz="914400" rtl="0" eaLnBrk="1" fontAlgn="auto" latinLnBrk="0" hangingPunct="1">
              <a:lnSpc>
                <a:spcPct val="100000"/>
              </a:lnSpc>
              <a:spcBef>
                <a:spcPts val="0"/>
              </a:spcBef>
              <a:spcAft>
                <a:spcPts val="600"/>
              </a:spcAft>
              <a:buClr>
                <a:srgbClr val="CE1126"/>
              </a:buClr>
              <a:buSzPct val="75000"/>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 Work-as-done (WAD) refers to how something is actually done, either in a specific case or routinely.</a:t>
            </a:r>
          </a:p>
          <a:p>
            <a:pPr marL="390906" marR="0" lvl="1" indent="-219456" algn="l" defTabSz="914400" rtl="0" eaLnBrk="1" fontAlgn="auto" latinLnBrk="0" hangingPunct="1">
              <a:lnSpc>
                <a:spcPct val="100000"/>
              </a:lnSpc>
              <a:spcBef>
                <a:spcPts val="0"/>
              </a:spcBef>
              <a:spcAft>
                <a:spcPts val="600"/>
              </a:spcAft>
              <a:buClr>
                <a:srgbClr val="CE1126"/>
              </a:buClr>
              <a:buSzPct val="75000"/>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 There is a difference between how work is ‘imagined’ or thought of and how work is actually done. This may or may not be problematic.</a:t>
            </a:r>
          </a:p>
          <a:p>
            <a:pPr marL="390906" marR="0" lvl="1" indent="-219456" algn="l" defTabSz="914400" rtl="0" eaLnBrk="1" fontAlgn="auto" latinLnBrk="0" hangingPunct="1">
              <a:lnSpc>
                <a:spcPct val="100000"/>
              </a:lnSpc>
              <a:spcBef>
                <a:spcPts val="0"/>
              </a:spcBef>
              <a:spcAft>
                <a:spcPts val="600"/>
              </a:spcAft>
              <a:buClr>
                <a:srgbClr val="CE1126"/>
              </a:buClr>
              <a:buSzPct val="75000"/>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 The solution to the gap is to try to understand what determines how work is done and to find effective ways of managing that to keep the variability of WAD within acceptable limits.</a:t>
            </a:r>
          </a:p>
          <a:p>
            <a:endParaRPr lang="en-US" dirty="0"/>
          </a:p>
        </p:txBody>
      </p:sp>
      <p:sp>
        <p:nvSpPr>
          <p:cNvPr id="4" name="Footer Placeholder 3"/>
          <p:cNvSpPr>
            <a:spLocks noGrp="1"/>
          </p:cNvSpPr>
          <p:nvPr>
            <p:ph type="ftr"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AF3A09-0EB5-429E-B7D0-FB28A7726D23}"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209067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5488" y="704850"/>
            <a:ext cx="5616575" cy="3159125"/>
          </a:xfrm>
        </p:spPr>
      </p:sp>
      <p:sp>
        <p:nvSpPr>
          <p:cNvPr id="3" name="Notes Placeholder 2"/>
          <p:cNvSpPr>
            <a:spLocks noGrp="1"/>
          </p:cNvSpPr>
          <p:nvPr>
            <p:ph type="body" idx="1"/>
          </p:nvPr>
        </p:nvSpPr>
        <p:spPr/>
        <p:txBody>
          <a:bodyPr/>
          <a:lstStyle/>
          <a:p>
            <a:r>
              <a:rPr lang="en-US" dirty="0"/>
              <a:t>How work REALLY gets done…</a:t>
            </a:r>
          </a:p>
          <a:p>
            <a:r>
              <a:rPr lang="en-US" dirty="0"/>
              <a:t>In this diagram, the BLACK line represents the work as it was planned and documented in procedures, work instructions, policies, etc.</a:t>
            </a:r>
          </a:p>
          <a:p>
            <a:r>
              <a:rPr lang="en-US" dirty="0"/>
              <a:t>The BLUE line represents that work tasks are somewhat variable. Work does not always follow the BLACK line path</a:t>
            </a:r>
          </a:p>
          <a:p>
            <a:r>
              <a:rPr lang="en-US" dirty="0"/>
              <a:t>Basically, that work is variable based upon external factors. Our employees are the “masters of the BLUE line”, the heroes of our workplace. They find a way to get the work done</a:t>
            </a:r>
          </a:p>
          <a:p>
            <a:r>
              <a:rPr lang="en-US" dirty="0"/>
              <a:t>There are many reasons this type of action is needed by the employees </a:t>
            </a:r>
          </a:p>
          <a:p>
            <a:r>
              <a:rPr lang="en-US" dirty="0"/>
              <a:t>There may be obstacles to overcome</a:t>
            </a:r>
          </a:p>
          <a:p>
            <a:r>
              <a:rPr lang="en-US" dirty="0"/>
              <a:t>The need to solve problems that arise during the task</a:t>
            </a:r>
          </a:p>
          <a:p>
            <a:r>
              <a:rPr lang="en-US" dirty="0"/>
              <a:t>Adapting to unforeseen issues</a:t>
            </a:r>
          </a:p>
          <a:p>
            <a:r>
              <a:rPr lang="en-US" dirty="0"/>
              <a:t>Working around problems to get the desired result.</a:t>
            </a:r>
          </a:p>
          <a:p>
            <a:r>
              <a:rPr lang="en-US" dirty="0"/>
              <a:t>In the vast majority of situations, the employees are successful in completing the task without a negative impact</a:t>
            </a:r>
          </a:p>
          <a:p>
            <a:r>
              <a:rPr lang="en-US" dirty="0"/>
              <a:t>This does, however, mean that there is a certain amount of unplanned activity that can lead to an accumulation of risk in the task</a:t>
            </a:r>
          </a:p>
          <a:p>
            <a:endParaRPr lang="en-US" dirty="0"/>
          </a:p>
        </p:txBody>
      </p:sp>
      <p:sp>
        <p:nvSpPr>
          <p:cNvPr id="4" name="Footer Placeholder 3"/>
          <p:cNvSpPr>
            <a:spLocks noGrp="1"/>
          </p:cNvSpPr>
          <p:nvPr>
            <p:ph type="ftr" sz="quarter" idx="4"/>
          </p:nvPr>
        </p:nvSpPr>
        <p:spPr/>
        <p:txBody>
          <a:bodyPr/>
          <a:lstStyle/>
          <a:p>
            <a:pPr defTabSz="933237">
              <a:defRPr/>
            </a:pPr>
            <a:endParaRPr lang="en-US" dirty="0">
              <a:solidFill>
                <a:prstClr val="black"/>
              </a:solidFill>
              <a:latin typeface="Arial"/>
            </a:endParaRPr>
          </a:p>
        </p:txBody>
      </p:sp>
      <p:sp>
        <p:nvSpPr>
          <p:cNvPr id="5" name="Slide Number Placeholder 4"/>
          <p:cNvSpPr>
            <a:spLocks noGrp="1"/>
          </p:cNvSpPr>
          <p:nvPr>
            <p:ph type="sldNum" sz="quarter" idx="5"/>
          </p:nvPr>
        </p:nvSpPr>
        <p:spPr/>
        <p:txBody>
          <a:bodyPr/>
          <a:lstStyle/>
          <a:p>
            <a:pPr defTabSz="933237">
              <a:defRPr/>
            </a:pPr>
            <a:fld id="{56AF3A09-0EB5-429E-B7D0-FB28A7726D23}" type="slidenum">
              <a:rPr lang="en-US">
                <a:solidFill>
                  <a:prstClr val="black"/>
                </a:solidFill>
                <a:latin typeface="Arial"/>
              </a:rPr>
              <a:pPr defTabSz="933237">
                <a:defRPr/>
              </a:pPr>
              <a:t>15</a:t>
            </a:fld>
            <a:endParaRPr lang="en-US" dirty="0">
              <a:solidFill>
                <a:prstClr val="black"/>
              </a:solidFill>
              <a:latin typeface="Arial"/>
            </a:endParaRPr>
          </a:p>
        </p:txBody>
      </p:sp>
    </p:spTree>
    <p:extLst>
      <p:ext uri="{BB962C8B-B14F-4D97-AF65-F5344CB8AC3E}">
        <p14:creationId xmlns:p14="http://schemas.microsoft.com/office/powerpoint/2010/main" val="1331419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0413" y="717550"/>
            <a:ext cx="5716587" cy="3216275"/>
          </a:xfrm>
        </p:spPr>
      </p:sp>
      <p:sp>
        <p:nvSpPr>
          <p:cNvPr id="3" name="Notes Placeholder 2"/>
          <p:cNvSpPr>
            <a:spLocks noGrp="1"/>
          </p:cNvSpPr>
          <p:nvPr>
            <p:ph type="body" idx="1"/>
          </p:nvPr>
        </p:nvSpPr>
        <p:spPr/>
        <p:txBody>
          <a:bodyPr/>
          <a:lstStyle/>
          <a:p>
            <a:pPr marL="0" indent="0">
              <a:buNone/>
            </a:pPr>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6AF3A09-0EB5-429E-B7D0-FB28A7726D23}" type="slidenum">
              <a:rPr lang="en-US" smtClean="0"/>
              <a:t>16</a:t>
            </a:fld>
            <a:endParaRPr lang="en-US"/>
          </a:p>
        </p:txBody>
      </p:sp>
    </p:spTree>
    <p:extLst>
      <p:ext uri="{BB962C8B-B14F-4D97-AF65-F5344CB8AC3E}">
        <p14:creationId xmlns:p14="http://schemas.microsoft.com/office/powerpoint/2010/main" val="3556070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0413" y="717550"/>
            <a:ext cx="5716587" cy="3216275"/>
          </a:xfrm>
        </p:spPr>
      </p:sp>
      <p:sp>
        <p:nvSpPr>
          <p:cNvPr id="3" name="Notes Placeholder 2"/>
          <p:cNvSpPr>
            <a:spLocks noGrp="1"/>
          </p:cNvSpPr>
          <p:nvPr>
            <p:ph type="body" idx="1"/>
          </p:nvPr>
        </p:nvSpPr>
        <p:spPr/>
        <p:txBody>
          <a:bodyPr/>
          <a:lstStyle/>
          <a:p>
            <a:pPr marL="0" indent="0">
              <a:buNone/>
            </a:pPr>
            <a:r>
              <a:rPr lang="en-US" dirty="0"/>
              <a:t>Key speaker points:</a:t>
            </a:r>
          </a:p>
          <a:p>
            <a:pPr marL="0" indent="0">
              <a:buNone/>
            </a:pPr>
            <a:endParaRPr lang="en-US" dirty="0"/>
          </a:p>
          <a:p>
            <a:pPr marL="0" indent="0">
              <a:buNone/>
            </a:pPr>
            <a:r>
              <a:rPr lang="en-US" dirty="0"/>
              <a:t>“Human and Organizational Performance is based on the premise that humans are error prone and that if we expect people to do things right all the time, we are most likely going to be disappointed – a lot!” –Andrea Baker</a:t>
            </a:r>
          </a:p>
          <a:p>
            <a:pPr marL="0" indent="0">
              <a:buNone/>
            </a:pPr>
            <a:endParaRPr lang="en-US" dirty="0"/>
          </a:p>
          <a:p>
            <a:pPr marL="0" indent="0">
              <a:buNone/>
            </a:pPr>
            <a:r>
              <a:rPr lang="en-US" dirty="0"/>
              <a:t>The goal of Human and Organizational Performance is to become a lot less surprised by human error and instead become a lot more interested in learning from mistakes to build more tolerant forgiving systems that fail safely.  Human and Organizational Performance looks to tap into the workers as the solution by engaging them following an injury, near miss, good catch, high risk operation and even successes!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6AF3A09-0EB5-429E-B7D0-FB28A7726D23}" type="slidenum">
              <a:rPr lang="en-US" smtClean="0"/>
              <a:t>18</a:t>
            </a:fld>
            <a:endParaRPr lang="en-US"/>
          </a:p>
        </p:txBody>
      </p:sp>
    </p:spTree>
    <p:extLst>
      <p:ext uri="{BB962C8B-B14F-4D97-AF65-F5344CB8AC3E}">
        <p14:creationId xmlns:p14="http://schemas.microsoft.com/office/powerpoint/2010/main" val="33902906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7.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4.xml"/><Relationship Id="rId4" Type="http://schemas.openxmlformats.org/officeDocument/2006/relationships/image" Target="../media/image4.sv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5.xml"/><Relationship Id="rId4" Type="http://schemas.openxmlformats.org/officeDocument/2006/relationships/image" Target="../media/image4.sv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5.xml"/><Relationship Id="rId4" Type="http://schemas.openxmlformats.org/officeDocument/2006/relationships/image" Target="../media/image4.sv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6.xml"/><Relationship Id="rId4" Type="http://schemas.openxmlformats.org/officeDocument/2006/relationships/image" Target="../media/image4.sv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6.xml"/><Relationship Id="rId4" Type="http://schemas.openxmlformats.org/officeDocument/2006/relationships/image" Target="../media/image4.sv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6.xml"/><Relationship Id="rId4" Type="http://schemas.openxmlformats.org/officeDocument/2006/relationships/image" Target="../media/image4.sv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6.xml"/><Relationship Id="rId4" Type="http://schemas.openxmlformats.org/officeDocument/2006/relationships/image" Target="../media/image4.sv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llins Cover: Logo">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349D2D5C-5099-6840-9993-0DB5894D75B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213810" y="2579326"/>
            <a:ext cx="7761201" cy="1313434"/>
          </a:xfrm>
          <a:prstGeom prst="rect">
            <a:avLst/>
          </a:prstGeom>
        </p:spPr>
      </p:pic>
      <p:cxnSp>
        <p:nvCxnSpPr>
          <p:cNvPr id="7" name="Straight Connector 6">
            <a:extLst>
              <a:ext uri="{FF2B5EF4-FFF2-40B4-BE49-F238E27FC236}">
                <a16:creationId xmlns:a16="http://schemas.microsoft.com/office/drawing/2014/main" id="{C4EA3825-3564-6247-895B-B0B7ED3761B6}"/>
              </a:ext>
            </a:extLst>
          </p:cNvPr>
          <p:cNvCxnSpPr>
            <a:cxnSpLocks/>
          </p:cNvCxnSpPr>
          <p:nvPr userDrawn="1"/>
        </p:nvCxnSpPr>
        <p:spPr>
          <a:xfrm>
            <a:off x="752528" y="247662"/>
            <a:ext cx="11436297" cy="0"/>
          </a:xfrm>
          <a:prstGeom prst="line">
            <a:avLst/>
          </a:prstGeom>
          <a:ln w="19050" cap="sq">
            <a:solidFill>
              <a:srgbClr val="CE1126"/>
            </a:solidFill>
            <a:headEnd type="oval" w="sm" len="sm"/>
          </a:ln>
          <a:effectLst/>
        </p:spPr>
        <p:style>
          <a:lnRef idx="2">
            <a:schemeClr val="accent1"/>
          </a:lnRef>
          <a:fillRef idx="0">
            <a:schemeClr val="accent1"/>
          </a:fillRef>
          <a:effectRef idx="1">
            <a:schemeClr val="accent1"/>
          </a:effectRef>
          <a:fontRef idx="minor">
            <a:schemeClr val="tx1"/>
          </a:fontRef>
        </p:style>
      </p:cxnSp>
      <p:sp>
        <p:nvSpPr>
          <p:cNvPr id="2" name="Footer Placeholder 1">
            <a:extLst>
              <a:ext uri="{FF2B5EF4-FFF2-40B4-BE49-F238E27FC236}">
                <a16:creationId xmlns:a16="http://schemas.microsoft.com/office/drawing/2014/main" id="{0E274189-EC72-6748-B5E6-F9DEE34AF2D1}"/>
              </a:ext>
            </a:extLst>
          </p:cNvPr>
          <p:cNvSpPr>
            <a:spLocks noGrp="1"/>
          </p:cNvSpPr>
          <p:nvPr>
            <p:ph type="ftr" sz="quarter" idx="10"/>
          </p:nvPr>
        </p:nvSpPr>
        <p:spPr/>
        <p:txBody>
          <a:bodyPr/>
          <a:lstStyle/>
          <a:p>
            <a:r>
              <a:rPr lang="en-US">
                <a:cs typeface="DIN-Light"/>
              </a:rPr>
              <a:t>© 2022 Collins Aerospace.  | Collins Aerospace Proprietary.  |  This document does not include any export controlled technical data.</a:t>
            </a:r>
            <a:endParaRPr lang="en-US" dirty="0"/>
          </a:p>
        </p:txBody>
      </p:sp>
    </p:spTree>
    <p:extLst>
      <p:ext uri="{BB962C8B-B14F-4D97-AF65-F5344CB8AC3E}">
        <p14:creationId xmlns:p14="http://schemas.microsoft.com/office/powerpoint/2010/main" val="344863139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9"/>
            <a:ext cx="10972800" cy="1143000"/>
          </a:xfrm>
          <a:prstGeom prst="rect">
            <a:avLst/>
          </a:prstGeo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1" y="1535114"/>
            <a:ext cx="5386917" cy="639763"/>
          </a:xfrm>
          <a:prstGeom prst="rect">
            <a:avLst/>
          </a:prstGeom>
        </p:spPr>
        <p:txBody>
          <a:bodyPr anchor="b"/>
          <a:lstStyle>
            <a:lvl1pPr marL="0" indent="0">
              <a:buNone/>
              <a:defRPr sz="2552" b="1"/>
            </a:lvl1pPr>
            <a:lvl2pPr marL="495376" indent="0">
              <a:buNone/>
              <a:defRPr sz="2188" b="1"/>
            </a:lvl2pPr>
            <a:lvl3pPr marL="990751" indent="0">
              <a:buNone/>
              <a:defRPr sz="1945" b="1"/>
            </a:lvl3pPr>
            <a:lvl4pPr marL="1486128" indent="0">
              <a:buNone/>
              <a:defRPr sz="1701" b="1"/>
            </a:lvl4pPr>
            <a:lvl5pPr marL="1981504" indent="0">
              <a:buNone/>
              <a:defRPr sz="1701" b="1"/>
            </a:lvl5pPr>
            <a:lvl6pPr marL="2476880" indent="0">
              <a:buNone/>
              <a:defRPr sz="1701" b="1"/>
            </a:lvl6pPr>
            <a:lvl7pPr marL="2972255" indent="0">
              <a:buNone/>
              <a:defRPr sz="1701" b="1"/>
            </a:lvl7pPr>
            <a:lvl8pPr marL="3467633" indent="0">
              <a:buNone/>
              <a:defRPr sz="1701" b="1"/>
            </a:lvl8pPr>
            <a:lvl9pPr marL="3963009" indent="0">
              <a:buNone/>
              <a:defRPr sz="1701" b="1"/>
            </a:lvl9pPr>
          </a:lstStyle>
          <a:p>
            <a:pPr lvl="0"/>
            <a:r>
              <a:rPr lang="en-US" dirty="0"/>
              <a:t>Click to edit Master text styles</a:t>
            </a:r>
          </a:p>
        </p:txBody>
      </p:sp>
      <p:sp>
        <p:nvSpPr>
          <p:cNvPr id="4" name="Content Placeholder 3"/>
          <p:cNvSpPr>
            <a:spLocks noGrp="1"/>
          </p:cNvSpPr>
          <p:nvPr>
            <p:ph sz="half" idx="2"/>
          </p:nvPr>
        </p:nvSpPr>
        <p:spPr>
          <a:xfrm>
            <a:off x="609601" y="2174875"/>
            <a:ext cx="5386917" cy="3013971"/>
          </a:xfrm>
          <a:prstGeom prst="rect">
            <a:avLst/>
          </a:prstGeom>
        </p:spPr>
        <p:txBody>
          <a:bodyPr/>
          <a:lstStyle>
            <a:lvl1pPr>
              <a:defRPr sz="2552"/>
            </a:lvl1pPr>
            <a:lvl2pPr>
              <a:defRPr sz="2188"/>
            </a:lvl2pPr>
            <a:lvl3pPr>
              <a:defRPr sz="1945"/>
            </a:lvl3pPr>
            <a:lvl4pPr>
              <a:defRPr sz="1701"/>
            </a:lvl4pPr>
            <a:lvl5pPr>
              <a:defRPr sz="1701"/>
            </a:lvl5pPr>
            <a:lvl6pPr>
              <a:defRPr sz="1701"/>
            </a:lvl6pPr>
            <a:lvl7pPr>
              <a:defRPr sz="1701"/>
            </a:lvl7pPr>
            <a:lvl8pPr>
              <a:defRPr sz="1701"/>
            </a:lvl8pPr>
            <a:lvl9pPr>
              <a:defRPr sz="17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4"/>
            <a:ext cx="5389033" cy="639763"/>
          </a:xfrm>
          <a:prstGeom prst="rect">
            <a:avLst/>
          </a:prstGeom>
        </p:spPr>
        <p:txBody>
          <a:bodyPr anchor="b"/>
          <a:lstStyle>
            <a:lvl1pPr marL="0" indent="0">
              <a:buNone/>
              <a:defRPr sz="2552" b="1"/>
            </a:lvl1pPr>
            <a:lvl2pPr marL="495376" indent="0">
              <a:buNone/>
              <a:defRPr sz="2188" b="1"/>
            </a:lvl2pPr>
            <a:lvl3pPr marL="990751" indent="0">
              <a:buNone/>
              <a:defRPr sz="1945" b="1"/>
            </a:lvl3pPr>
            <a:lvl4pPr marL="1486128" indent="0">
              <a:buNone/>
              <a:defRPr sz="1701" b="1"/>
            </a:lvl4pPr>
            <a:lvl5pPr marL="1981504" indent="0">
              <a:buNone/>
              <a:defRPr sz="1701" b="1"/>
            </a:lvl5pPr>
            <a:lvl6pPr marL="2476880" indent="0">
              <a:buNone/>
              <a:defRPr sz="1701" b="1"/>
            </a:lvl6pPr>
            <a:lvl7pPr marL="2972255" indent="0">
              <a:buNone/>
              <a:defRPr sz="1701" b="1"/>
            </a:lvl7pPr>
            <a:lvl8pPr marL="3467633" indent="0">
              <a:buNone/>
              <a:defRPr sz="1701" b="1"/>
            </a:lvl8pPr>
            <a:lvl9pPr marL="3963009" indent="0">
              <a:buNone/>
              <a:defRPr sz="1701" b="1"/>
            </a:lvl9pPr>
          </a:lstStyle>
          <a:p>
            <a:pPr lvl="0"/>
            <a:r>
              <a:rPr lang="en-US" dirty="0"/>
              <a:t>Click to edit Master text styles</a:t>
            </a:r>
          </a:p>
        </p:txBody>
      </p:sp>
      <p:sp>
        <p:nvSpPr>
          <p:cNvPr id="6" name="Content Placeholder 5"/>
          <p:cNvSpPr>
            <a:spLocks noGrp="1"/>
          </p:cNvSpPr>
          <p:nvPr>
            <p:ph sz="quarter" idx="4"/>
          </p:nvPr>
        </p:nvSpPr>
        <p:spPr>
          <a:xfrm>
            <a:off x="6193368" y="2174874"/>
            <a:ext cx="5389033" cy="2921349"/>
          </a:xfrm>
          <a:prstGeom prst="rect">
            <a:avLst/>
          </a:prstGeom>
        </p:spPr>
        <p:txBody>
          <a:bodyPr/>
          <a:lstStyle>
            <a:lvl1pPr>
              <a:defRPr sz="2552"/>
            </a:lvl1pPr>
            <a:lvl2pPr>
              <a:defRPr sz="2188"/>
            </a:lvl2pPr>
            <a:lvl3pPr>
              <a:defRPr sz="1945"/>
            </a:lvl3pPr>
            <a:lvl4pPr>
              <a:defRPr sz="1701"/>
            </a:lvl4pPr>
            <a:lvl5pPr>
              <a:defRPr sz="1701"/>
            </a:lvl5pPr>
            <a:lvl6pPr>
              <a:defRPr sz="1701"/>
            </a:lvl6pPr>
            <a:lvl7pPr>
              <a:defRPr sz="1701"/>
            </a:lvl7pPr>
            <a:lvl8pPr>
              <a:defRPr sz="1701"/>
            </a:lvl8pPr>
            <a:lvl9pPr>
              <a:defRPr sz="17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xfrm>
            <a:off x="4049037" y="5466718"/>
            <a:ext cx="3860800" cy="244475"/>
          </a:xfrm>
          <a:prstGeom prst="rect">
            <a:avLst/>
          </a:prstGeom>
          <a:ln/>
        </p:spPr>
        <p:txBody>
          <a:bodyPr/>
          <a:lstStyle>
            <a:lvl1pPr>
              <a:defRPr/>
            </a:lvl1pPr>
          </a:lstStyle>
          <a:p>
            <a:pPr>
              <a:defRPr/>
            </a:pPr>
            <a:endParaRPr lang="en-US" dirty="0"/>
          </a:p>
        </p:txBody>
      </p:sp>
    </p:spTree>
    <p:extLst>
      <p:ext uri="{BB962C8B-B14F-4D97-AF65-F5344CB8AC3E}">
        <p14:creationId xmlns:p14="http://schemas.microsoft.com/office/powerpoint/2010/main" val="215126889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Collins Content: 1 column/photo">
    <p:bg>
      <p:bgRef idx="1001">
        <a:schemeClr val="bg1"/>
      </p:bgRef>
    </p:bg>
    <p:spTree>
      <p:nvGrpSpPr>
        <p:cNvPr id="1" name=""/>
        <p:cNvGrpSpPr/>
        <p:nvPr/>
      </p:nvGrpSpPr>
      <p:grpSpPr>
        <a:xfrm>
          <a:off x="0" y="0"/>
          <a:ext cx="0" cy="0"/>
          <a:chOff x="0" y="0"/>
          <a:chExt cx="0" cy="0"/>
        </a:xfrm>
      </p:grpSpPr>
      <p:sp>
        <p:nvSpPr>
          <p:cNvPr id="17"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900" kern="1200" smtClean="0">
                <a:solidFill>
                  <a:schemeClr val="tx1">
                    <a:tint val="75000"/>
                  </a:schemeClr>
                </a:solidFill>
                <a:latin typeface="+mn-lt"/>
                <a:ea typeface="+mn-ea"/>
                <a:cs typeface="+mn-cs"/>
              </a:defRPr>
            </a:lvl1pPr>
          </a:lstStyle>
          <a:p>
            <a:fld id="{07165E6F-54ED-4977-A15E-D44BE7238A65}" type="slidenum">
              <a:rPr lang="en-US" smtClean="0"/>
              <a:pPr/>
              <a:t>‹#›</a:t>
            </a:fld>
            <a:endParaRPr lang="en-US" dirty="0"/>
          </a:p>
        </p:txBody>
      </p:sp>
      <p:sp>
        <p:nvSpPr>
          <p:cNvPr id="2" name="Footer Placeholder 1">
            <a:extLst>
              <a:ext uri="{FF2B5EF4-FFF2-40B4-BE49-F238E27FC236}">
                <a16:creationId xmlns:a16="http://schemas.microsoft.com/office/drawing/2014/main" id="{8C1C86D5-FAD5-0C48-B07B-53F7036D5DF0}"/>
              </a:ext>
            </a:extLst>
          </p:cNvPr>
          <p:cNvSpPr>
            <a:spLocks noGrp="1"/>
          </p:cNvSpPr>
          <p:nvPr>
            <p:ph type="ftr" sz="quarter" idx="22"/>
          </p:nvPr>
        </p:nvSpPr>
        <p:spPr/>
        <p:txBody>
          <a:bodyPr/>
          <a:lstStyle/>
          <a:p>
            <a:r>
              <a:rPr lang="en-US">
                <a:cs typeface="DIN-Light"/>
              </a:rPr>
              <a:t>© 2022 Collins Aerospace.  | Collins Aerospace Proprietary.  |  This document does not include any export controlled technical data.</a:t>
            </a:r>
            <a:endParaRPr lang="en-US" dirty="0"/>
          </a:p>
        </p:txBody>
      </p:sp>
      <p:sp>
        <p:nvSpPr>
          <p:cNvPr id="11"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
        <p:nvSpPr>
          <p:cNvPr id="3" name="Picture Placeholder 2"/>
          <p:cNvSpPr>
            <a:spLocks noGrp="1"/>
          </p:cNvSpPr>
          <p:nvPr>
            <p:ph type="pic" sz="quarter" idx="17" hasCustomPrompt="1"/>
          </p:nvPr>
        </p:nvSpPr>
        <p:spPr>
          <a:xfrm>
            <a:off x="4381500" y="1572733"/>
            <a:ext cx="7124700" cy="4218468"/>
          </a:xfrm>
          <a:solidFill>
            <a:schemeClr val="bg2"/>
          </a:solidFill>
        </p:spPr>
        <p:txBody>
          <a:bodyPr tIns="1188720"/>
          <a:lstStyle>
            <a:lvl1pPr marL="0" indent="0" algn="ctr">
              <a:buNone/>
              <a:defRPr/>
            </a:lvl1pPr>
          </a:lstStyle>
          <a:p>
            <a:r>
              <a:rPr lang="en-US" dirty="0"/>
              <a:t>Click to insert photo</a:t>
            </a:r>
          </a:p>
        </p:txBody>
      </p:sp>
      <p:sp>
        <p:nvSpPr>
          <p:cNvPr id="10" name="Title 5"/>
          <p:cNvSpPr>
            <a:spLocks noGrp="1"/>
          </p:cNvSpPr>
          <p:nvPr>
            <p:ph type="title" hasCustomPrompt="1"/>
          </p:nvPr>
        </p:nvSpPr>
        <p:spPr>
          <a:xfrm>
            <a:off x="694944" y="514473"/>
            <a:ext cx="10811256" cy="676653"/>
          </a:xfrm>
          <a:prstGeom prst="rect">
            <a:avLst/>
          </a:prstGeom>
        </p:spPr>
        <p:txBody>
          <a:bodyPr/>
          <a:lstStyle>
            <a:lvl1pPr>
              <a:lnSpc>
                <a:spcPct val="80000"/>
              </a:lnSpc>
              <a:defRPr b="0" spc="300"/>
            </a:lvl1pPr>
          </a:lstStyle>
          <a:p>
            <a:r>
              <a:rPr lang="en-US" dirty="0"/>
              <a:t>TITLE. 32 PT. BLACK. REGULAR. UPPERCASE. TWO LINES MAX.</a:t>
            </a:r>
          </a:p>
        </p:txBody>
      </p:sp>
      <p:sp>
        <p:nvSpPr>
          <p:cNvPr id="13" name="Body1">
            <a:extLst>
              <a:ext uri="{FF2B5EF4-FFF2-40B4-BE49-F238E27FC236}">
                <a16:creationId xmlns:a16="http://schemas.microsoft.com/office/drawing/2014/main" id="{62E3D089-68B7-4822-83BC-A3AB43C943B9}"/>
              </a:ext>
            </a:extLst>
          </p:cNvPr>
          <p:cNvSpPr>
            <a:spLocks noGrp="1"/>
          </p:cNvSpPr>
          <p:nvPr>
            <p:ph sz="quarter" idx="26" hasCustomPrompt="1"/>
          </p:nvPr>
        </p:nvSpPr>
        <p:spPr>
          <a:xfrm>
            <a:off x="695325" y="2259013"/>
            <a:ext cx="3417888" cy="3532187"/>
          </a:xfrm>
        </p:spPr>
        <p:txBody>
          <a:bodyPr/>
          <a:lstStyle>
            <a:lvl1pPr>
              <a:defRPr sz="1800"/>
            </a:lvl1pPr>
          </a:lstStyle>
          <a:p>
            <a:pPr lvl="0"/>
            <a:r>
              <a:rPr lang="en-US" dirty="0"/>
              <a:t>Main bullet. 18 pt. black. Regular. Sentence case.</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14" name="Subhead1">
            <a:extLst>
              <a:ext uri="{FF2B5EF4-FFF2-40B4-BE49-F238E27FC236}">
                <a16:creationId xmlns:a16="http://schemas.microsoft.com/office/drawing/2014/main" id="{F579EC20-F4D4-4102-932C-DDE7FC33EB90}"/>
              </a:ext>
            </a:extLst>
          </p:cNvPr>
          <p:cNvSpPr>
            <a:spLocks noGrp="1"/>
          </p:cNvSpPr>
          <p:nvPr>
            <p:ph type="body" sz="quarter" idx="21" hasCustomPrompt="1"/>
          </p:nvPr>
        </p:nvSpPr>
        <p:spPr>
          <a:xfrm>
            <a:off x="695325" y="1572733"/>
            <a:ext cx="3419475" cy="590931"/>
          </a:xfrm>
          <a:noFill/>
        </p:spPr>
        <p:txBody>
          <a:bodyPr vert="horz" wrap="square" lIns="0" tIns="0" rIns="0" bIns="91440" rtlCol="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1" baseline="0">
                <a:solidFill>
                  <a:schemeClr val="tx2"/>
                </a:solidFill>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Tree>
    <p:extLst>
      <p:ext uri="{BB962C8B-B14F-4D97-AF65-F5344CB8AC3E}">
        <p14:creationId xmlns:p14="http://schemas.microsoft.com/office/powerpoint/2010/main" val="128247409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416">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Collins Content: 2 column">
    <p:spTree>
      <p:nvGrpSpPr>
        <p:cNvPr id="1" name=""/>
        <p:cNvGrpSpPr/>
        <p:nvPr/>
      </p:nvGrpSpPr>
      <p:grpSpPr>
        <a:xfrm>
          <a:off x="0" y="0"/>
          <a:ext cx="0" cy="0"/>
          <a:chOff x="0" y="0"/>
          <a:chExt cx="0" cy="0"/>
        </a:xfrm>
      </p:grpSpPr>
      <p:sp>
        <p:nvSpPr>
          <p:cNvPr id="18"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900" kern="1200" smtClean="0">
                <a:solidFill>
                  <a:schemeClr val="tx1">
                    <a:tint val="75000"/>
                  </a:schemeClr>
                </a:solidFill>
                <a:latin typeface="+mn-lt"/>
                <a:ea typeface="+mn-ea"/>
                <a:cs typeface="+mn-cs"/>
              </a:defRPr>
            </a:lvl1pPr>
          </a:lstStyle>
          <a:p>
            <a:fld id="{07165E6F-54ED-4977-A15E-D44BE7238A65}" type="slidenum">
              <a:rPr lang="en-US" smtClean="0"/>
              <a:pPr/>
              <a:t>‹#›</a:t>
            </a:fld>
            <a:endParaRPr lang="en-US" dirty="0"/>
          </a:p>
        </p:txBody>
      </p:sp>
      <p:sp>
        <p:nvSpPr>
          <p:cNvPr id="2" name="Footer Placeholder 1">
            <a:extLst>
              <a:ext uri="{FF2B5EF4-FFF2-40B4-BE49-F238E27FC236}">
                <a16:creationId xmlns:a16="http://schemas.microsoft.com/office/drawing/2014/main" id="{F6054B65-0620-854F-BFAF-B71F0AF716DE}"/>
              </a:ext>
            </a:extLst>
          </p:cNvPr>
          <p:cNvSpPr>
            <a:spLocks noGrp="1"/>
          </p:cNvSpPr>
          <p:nvPr>
            <p:ph type="ftr" sz="quarter" idx="23"/>
          </p:nvPr>
        </p:nvSpPr>
        <p:spPr/>
        <p:txBody>
          <a:bodyPr/>
          <a:lstStyle/>
          <a:p>
            <a:r>
              <a:rPr lang="en-US">
                <a:cs typeface="DIN-Light"/>
              </a:rPr>
              <a:t>© 2022 Collins Aerospace.  | Collins Aerospace Proprietary.  |  This document does not include any export controlled technical data.</a:t>
            </a:r>
            <a:endParaRPr lang="en-US" dirty="0"/>
          </a:p>
        </p:txBody>
      </p:sp>
      <p:sp>
        <p:nvSpPr>
          <p:cNvPr id="9"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
        <p:nvSpPr>
          <p:cNvPr id="6" name="Body2">
            <a:extLst>
              <a:ext uri="{FF2B5EF4-FFF2-40B4-BE49-F238E27FC236}">
                <a16:creationId xmlns:a16="http://schemas.microsoft.com/office/drawing/2014/main" id="{CE5A0B61-2E74-4DCF-A089-4B28CB5CEC6E}"/>
              </a:ext>
            </a:extLst>
          </p:cNvPr>
          <p:cNvSpPr>
            <a:spLocks noGrp="1"/>
          </p:cNvSpPr>
          <p:nvPr>
            <p:ph sz="quarter" idx="25" hasCustomPrompt="1"/>
          </p:nvPr>
        </p:nvSpPr>
        <p:spPr>
          <a:xfrm>
            <a:off x="6248400" y="2041525"/>
            <a:ext cx="5267325" cy="3722688"/>
          </a:xfrm>
        </p:spPr>
        <p:txBody>
          <a:bodyPr/>
          <a:lstStyle>
            <a:lvl1pPr>
              <a:defRPr sz="1800"/>
            </a:lvl1pPr>
            <a:lvl2pPr>
              <a:defRPr sz="1800"/>
            </a:lvl2pPr>
            <a:lvl3pPr>
              <a:defRPr sz="1600"/>
            </a:lvl3pPr>
            <a:lvl4pPr>
              <a:defRPr sz="1600"/>
            </a:lvl4pPr>
            <a:lvl5pPr>
              <a:defRPr sz="1600"/>
            </a:lvl5pPr>
          </a:lstStyle>
          <a:p>
            <a:pPr lvl="0"/>
            <a:r>
              <a:rPr lang="en-US" dirty="0"/>
              <a:t>Main bullet. 18 pt. black. Regular. Sentence case.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Body1">
            <a:extLst>
              <a:ext uri="{FF2B5EF4-FFF2-40B4-BE49-F238E27FC236}">
                <a16:creationId xmlns:a16="http://schemas.microsoft.com/office/drawing/2014/main" id="{8D572E75-F16E-465B-810F-8CDC10E16AAA}"/>
              </a:ext>
            </a:extLst>
          </p:cNvPr>
          <p:cNvSpPr>
            <a:spLocks noGrp="1"/>
          </p:cNvSpPr>
          <p:nvPr>
            <p:ph sz="quarter" idx="24" hasCustomPrompt="1"/>
          </p:nvPr>
        </p:nvSpPr>
        <p:spPr>
          <a:xfrm>
            <a:off x="695325" y="2068513"/>
            <a:ext cx="5246688" cy="3722687"/>
          </a:xfrm>
        </p:spPr>
        <p:txBody>
          <a:bodyPr/>
          <a:lstStyle>
            <a:lvl1pPr>
              <a:defRPr sz="1800"/>
            </a:lvl1pPr>
            <a:lvl2pPr>
              <a:defRPr sz="1800"/>
            </a:lvl2pPr>
            <a:lvl3pPr>
              <a:defRPr sz="1600"/>
            </a:lvl3pPr>
            <a:lvl4pPr>
              <a:defRPr sz="1600"/>
            </a:lvl4pPr>
            <a:lvl5pPr>
              <a:defRPr sz="1600"/>
            </a:lvl5pPr>
          </a:lstStyle>
          <a:p>
            <a:pPr lvl="0"/>
            <a:r>
              <a:rPr lang="en-US" dirty="0"/>
              <a:t>Main bullet. 18 pt. black. Regular. Sentence case.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ubhead2"/>
          <p:cNvSpPr>
            <a:spLocks noGrp="1"/>
          </p:cNvSpPr>
          <p:nvPr>
            <p:ph type="body" sz="quarter" idx="22" hasCustomPrompt="1"/>
          </p:nvPr>
        </p:nvSpPr>
        <p:spPr>
          <a:xfrm>
            <a:off x="6248400" y="1572733"/>
            <a:ext cx="5248274"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solidFill>
                  <a:schemeClr val="tx2"/>
                </a:solidFill>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12" name="Subhead1"/>
          <p:cNvSpPr>
            <a:spLocks noGrp="1"/>
          </p:cNvSpPr>
          <p:nvPr>
            <p:ph type="body" sz="quarter" idx="21" hasCustomPrompt="1"/>
          </p:nvPr>
        </p:nvSpPr>
        <p:spPr>
          <a:xfrm>
            <a:off x="695325" y="1572733"/>
            <a:ext cx="5248274"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solidFill>
                  <a:schemeClr val="tx2"/>
                </a:solidFill>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15" name="Title 5"/>
          <p:cNvSpPr>
            <a:spLocks noGrp="1"/>
          </p:cNvSpPr>
          <p:nvPr>
            <p:ph type="title" hasCustomPrompt="1"/>
          </p:nvPr>
        </p:nvSpPr>
        <p:spPr>
          <a:xfrm>
            <a:off x="694944" y="514473"/>
            <a:ext cx="10811256" cy="676653"/>
          </a:xfrm>
          <a:prstGeom prst="rect">
            <a:avLst/>
          </a:prstGeom>
        </p:spPr>
        <p:txBody>
          <a:bodyPr/>
          <a:lstStyle>
            <a:lvl1pPr>
              <a:lnSpc>
                <a:spcPct val="80000"/>
              </a:lnSpc>
              <a:defRPr/>
            </a:lvl1pPr>
          </a:lstStyle>
          <a:p>
            <a:r>
              <a:rPr lang="en-US" dirty="0"/>
              <a:t>TITLE. 32 PT. BLACK. REGULAR. UPPERCASE. TWO LINES MAX.</a:t>
            </a:r>
          </a:p>
        </p:txBody>
      </p:sp>
    </p:spTree>
    <p:extLst>
      <p:ext uri="{BB962C8B-B14F-4D97-AF65-F5344CB8AC3E}">
        <p14:creationId xmlns:p14="http://schemas.microsoft.com/office/powerpoint/2010/main" val="2528641553"/>
      </p:ext>
    </p:extLst>
  </p:cSld>
  <p:clrMapOvr>
    <a:masterClrMapping/>
  </p:clrMapOvr>
  <p:extLst>
    <p:ext uri="{DCECCB84-F9BA-43D5-87BE-67443E8EF086}">
      <p15:sldGuideLst xmlns:p15="http://schemas.microsoft.com/office/powerpoint/2012/main">
        <p15:guide id="1" orient="horz" pos="1296">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Collins Content: 3 column">
    <p:spTree>
      <p:nvGrpSpPr>
        <p:cNvPr id="1" name=""/>
        <p:cNvGrpSpPr/>
        <p:nvPr/>
      </p:nvGrpSpPr>
      <p:grpSpPr>
        <a:xfrm>
          <a:off x="0" y="0"/>
          <a:ext cx="0" cy="0"/>
          <a:chOff x="0" y="0"/>
          <a:chExt cx="0" cy="0"/>
        </a:xfrm>
      </p:grpSpPr>
      <p:sp>
        <p:nvSpPr>
          <p:cNvPr id="21"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900" kern="1200" smtClean="0">
                <a:solidFill>
                  <a:schemeClr val="tx1">
                    <a:tint val="75000"/>
                  </a:schemeClr>
                </a:solidFill>
                <a:latin typeface="+mn-lt"/>
                <a:ea typeface="+mn-ea"/>
                <a:cs typeface="+mn-cs"/>
              </a:defRPr>
            </a:lvl1pPr>
          </a:lstStyle>
          <a:p>
            <a:fld id="{07165E6F-54ED-4977-A15E-D44BE7238A65}" type="slidenum">
              <a:rPr lang="en-US" smtClean="0"/>
              <a:pPr/>
              <a:t>‹#›</a:t>
            </a:fld>
            <a:endParaRPr lang="en-US" dirty="0"/>
          </a:p>
        </p:txBody>
      </p:sp>
      <p:sp>
        <p:nvSpPr>
          <p:cNvPr id="2" name="Footer Placeholder 1">
            <a:extLst>
              <a:ext uri="{FF2B5EF4-FFF2-40B4-BE49-F238E27FC236}">
                <a16:creationId xmlns:a16="http://schemas.microsoft.com/office/drawing/2014/main" id="{0325C011-809B-F142-87DD-B50CF52804EA}"/>
              </a:ext>
            </a:extLst>
          </p:cNvPr>
          <p:cNvSpPr>
            <a:spLocks noGrp="1"/>
          </p:cNvSpPr>
          <p:nvPr>
            <p:ph type="ftr" sz="quarter" idx="25"/>
          </p:nvPr>
        </p:nvSpPr>
        <p:spPr/>
        <p:txBody>
          <a:bodyPr/>
          <a:lstStyle/>
          <a:p>
            <a:r>
              <a:rPr lang="en-US">
                <a:cs typeface="DIN-Light"/>
              </a:rPr>
              <a:t>© 2022 Collins Aerospace.  | Collins Aerospace Proprietary.  |  This document does not include any export controlled technical data.</a:t>
            </a:r>
            <a:endParaRPr lang="en-US" dirty="0"/>
          </a:p>
        </p:txBody>
      </p:sp>
      <p:sp>
        <p:nvSpPr>
          <p:cNvPr id="11"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
        <p:nvSpPr>
          <p:cNvPr id="8" name="Body3">
            <a:extLst>
              <a:ext uri="{FF2B5EF4-FFF2-40B4-BE49-F238E27FC236}">
                <a16:creationId xmlns:a16="http://schemas.microsoft.com/office/drawing/2014/main" id="{A3D382C2-293B-4490-AE51-4E1CD94BA47F}"/>
              </a:ext>
            </a:extLst>
          </p:cNvPr>
          <p:cNvSpPr>
            <a:spLocks noGrp="1"/>
          </p:cNvSpPr>
          <p:nvPr>
            <p:ph sz="quarter" idx="28" hasCustomPrompt="1"/>
          </p:nvPr>
        </p:nvSpPr>
        <p:spPr>
          <a:xfrm>
            <a:off x="8059738" y="2259013"/>
            <a:ext cx="3455987" cy="3532187"/>
          </a:xfrm>
        </p:spPr>
        <p:txBody>
          <a:bodyPr/>
          <a:lstStyle>
            <a:lvl1pPr>
              <a:defRPr sz="1800"/>
            </a:lvl1pPr>
          </a:lstStyle>
          <a:p>
            <a:pPr lvl="0"/>
            <a:r>
              <a:rPr lang="en-US" dirty="0"/>
              <a:t>Main bullet. 18 pt. black. Regular. Sentence case.</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6" name="Body2">
            <a:extLst>
              <a:ext uri="{FF2B5EF4-FFF2-40B4-BE49-F238E27FC236}">
                <a16:creationId xmlns:a16="http://schemas.microsoft.com/office/drawing/2014/main" id="{CB45F684-2379-4650-9BC3-F6532116FE5A}"/>
              </a:ext>
            </a:extLst>
          </p:cNvPr>
          <p:cNvSpPr>
            <a:spLocks noGrp="1"/>
          </p:cNvSpPr>
          <p:nvPr>
            <p:ph sz="quarter" idx="27" hasCustomPrompt="1"/>
          </p:nvPr>
        </p:nvSpPr>
        <p:spPr>
          <a:xfrm>
            <a:off x="4364038" y="2259013"/>
            <a:ext cx="3446462" cy="3532187"/>
          </a:xfrm>
        </p:spPr>
        <p:txBody>
          <a:bodyPr/>
          <a:lstStyle>
            <a:lvl1pPr>
              <a:defRPr sz="1800"/>
            </a:lvl1pPr>
          </a:lstStyle>
          <a:p>
            <a:pPr lvl="0"/>
            <a:r>
              <a:rPr lang="en-US" dirty="0"/>
              <a:t>Main bullet. 18 pt. black. Regular. Sentence case.</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4" name="Body1">
            <a:extLst>
              <a:ext uri="{FF2B5EF4-FFF2-40B4-BE49-F238E27FC236}">
                <a16:creationId xmlns:a16="http://schemas.microsoft.com/office/drawing/2014/main" id="{506B5483-5F87-4B37-8B61-92E335D4AC6C}"/>
              </a:ext>
            </a:extLst>
          </p:cNvPr>
          <p:cNvSpPr>
            <a:spLocks noGrp="1"/>
          </p:cNvSpPr>
          <p:nvPr>
            <p:ph sz="quarter" idx="26" hasCustomPrompt="1"/>
          </p:nvPr>
        </p:nvSpPr>
        <p:spPr>
          <a:xfrm>
            <a:off x="695325" y="2259013"/>
            <a:ext cx="3417888" cy="3532187"/>
          </a:xfrm>
        </p:spPr>
        <p:txBody>
          <a:bodyPr/>
          <a:lstStyle>
            <a:lvl1pPr>
              <a:defRPr sz="1800"/>
            </a:lvl1pPr>
          </a:lstStyle>
          <a:p>
            <a:pPr lvl="0"/>
            <a:r>
              <a:rPr lang="en-US" dirty="0"/>
              <a:t>Main bullet. 18 pt. black. Regular. Sentence case.</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16" name="Subhead3"/>
          <p:cNvSpPr>
            <a:spLocks noGrp="1"/>
          </p:cNvSpPr>
          <p:nvPr>
            <p:ph type="body" sz="quarter" idx="24" hasCustomPrompt="1"/>
          </p:nvPr>
        </p:nvSpPr>
        <p:spPr>
          <a:xfrm>
            <a:off x="8077200" y="1572733"/>
            <a:ext cx="3419475" cy="590931"/>
          </a:xfrm>
          <a:noFill/>
        </p:spPr>
        <p:txBody>
          <a:bodyPr vert="horz" wrap="square" lIns="0" tIns="0" rIns="0" bIns="91440" rtlCol="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1" baseline="0">
                <a:solidFill>
                  <a:schemeClr val="tx2"/>
                </a:solidFill>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15" name="Subhead2"/>
          <p:cNvSpPr>
            <a:spLocks noGrp="1"/>
          </p:cNvSpPr>
          <p:nvPr>
            <p:ph type="body" sz="quarter" idx="23" hasCustomPrompt="1"/>
          </p:nvPr>
        </p:nvSpPr>
        <p:spPr>
          <a:xfrm>
            <a:off x="4364234" y="1572733"/>
            <a:ext cx="3419475" cy="590931"/>
          </a:xfrm>
          <a:noFill/>
        </p:spPr>
        <p:txBody>
          <a:bodyPr vert="horz" wrap="square" lIns="0" tIns="0" rIns="0" bIns="91440" rtlCol="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1" baseline="0">
                <a:solidFill>
                  <a:schemeClr val="tx2"/>
                </a:solidFill>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14" name="Subhead1"/>
          <p:cNvSpPr>
            <a:spLocks noGrp="1"/>
          </p:cNvSpPr>
          <p:nvPr>
            <p:ph type="body" sz="quarter" idx="21" hasCustomPrompt="1"/>
          </p:nvPr>
        </p:nvSpPr>
        <p:spPr>
          <a:xfrm>
            <a:off x="695325" y="1572733"/>
            <a:ext cx="3419475" cy="590931"/>
          </a:xfrm>
          <a:noFill/>
        </p:spPr>
        <p:txBody>
          <a:bodyPr vert="horz" wrap="square" lIns="0" tIns="0" rIns="0" bIns="91440" rtlCol="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1" baseline="0">
                <a:solidFill>
                  <a:schemeClr val="tx2"/>
                </a:solidFill>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17" name="Title 5"/>
          <p:cNvSpPr>
            <a:spLocks noGrp="1"/>
          </p:cNvSpPr>
          <p:nvPr>
            <p:ph type="title" hasCustomPrompt="1"/>
          </p:nvPr>
        </p:nvSpPr>
        <p:spPr>
          <a:xfrm>
            <a:off x="694944" y="514473"/>
            <a:ext cx="10811256" cy="676653"/>
          </a:xfrm>
          <a:prstGeom prst="rect">
            <a:avLst/>
          </a:prstGeom>
        </p:spPr>
        <p:txBody>
          <a:bodyPr/>
          <a:lstStyle>
            <a:lvl1pPr>
              <a:lnSpc>
                <a:spcPct val="80000"/>
              </a:lnSpc>
              <a:defRPr/>
            </a:lvl1pPr>
          </a:lstStyle>
          <a:p>
            <a:r>
              <a:rPr lang="en-US" dirty="0"/>
              <a:t>TITLE. 32 PT. BLACK. REGULAR. UPPERCASE. TWO LINES MAX.</a:t>
            </a:r>
          </a:p>
        </p:txBody>
      </p:sp>
    </p:spTree>
    <p:extLst>
      <p:ext uri="{BB962C8B-B14F-4D97-AF65-F5344CB8AC3E}">
        <p14:creationId xmlns:p14="http://schemas.microsoft.com/office/powerpoint/2010/main" val="790548358"/>
      </p:ext>
    </p:extLst>
  </p:cSld>
  <p:clrMapOvr>
    <a:masterClrMapping/>
  </p:clrMapOvr>
  <p:extLst>
    <p:ext uri="{DCECCB84-F9BA-43D5-87BE-67443E8EF086}">
      <p15:sldGuideLst xmlns:p15="http://schemas.microsoft.com/office/powerpoint/2012/main">
        <p15:guide id="1" orient="horz" pos="1416">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Collins Content: 3 columns/photos">
    <p:spTree>
      <p:nvGrpSpPr>
        <p:cNvPr id="1" name=""/>
        <p:cNvGrpSpPr/>
        <p:nvPr/>
      </p:nvGrpSpPr>
      <p:grpSpPr>
        <a:xfrm>
          <a:off x="0" y="0"/>
          <a:ext cx="0" cy="0"/>
          <a:chOff x="0" y="0"/>
          <a:chExt cx="0" cy="0"/>
        </a:xfrm>
      </p:grpSpPr>
      <p:sp>
        <p:nvSpPr>
          <p:cNvPr id="18"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900" kern="1200" smtClean="0">
                <a:solidFill>
                  <a:schemeClr val="tx1">
                    <a:tint val="75000"/>
                  </a:schemeClr>
                </a:solidFill>
                <a:latin typeface="+mn-lt"/>
                <a:ea typeface="+mn-ea"/>
                <a:cs typeface="+mn-cs"/>
              </a:defRPr>
            </a:lvl1pPr>
          </a:lstStyle>
          <a:p>
            <a:fld id="{07165E6F-54ED-4977-A15E-D44BE7238A65}" type="slidenum">
              <a:rPr lang="en-US" smtClean="0"/>
              <a:pPr/>
              <a:t>‹#›</a:t>
            </a:fld>
            <a:endParaRPr lang="en-US" dirty="0"/>
          </a:p>
        </p:txBody>
      </p:sp>
      <p:sp>
        <p:nvSpPr>
          <p:cNvPr id="2" name="Footer Placeholder 1">
            <a:extLst>
              <a:ext uri="{FF2B5EF4-FFF2-40B4-BE49-F238E27FC236}">
                <a16:creationId xmlns:a16="http://schemas.microsoft.com/office/drawing/2014/main" id="{F2FFE885-255A-DE4B-B7E6-9A98CEBD81FA}"/>
              </a:ext>
            </a:extLst>
          </p:cNvPr>
          <p:cNvSpPr>
            <a:spLocks noGrp="1"/>
          </p:cNvSpPr>
          <p:nvPr>
            <p:ph type="ftr" sz="quarter" idx="28"/>
          </p:nvPr>
        </p:nvSpPr>
        <p:spPr/>
        <p:txBody>
          <a:bodyPr/>
          <a:lstStyle/>
          <a:p>
            <a:r>
              <a:rPr lang="en-US">
                <a:cs typeface="DIN-Light"/>
              </a:rPr>
              <a:t>© 2022 Collins Aerospace.  | Collins Aerospace Proprietary.  |  This document does not include any export controlled technical data.</a:t>
            </a:r>
            <a:endParaRPr lang="en-US" dirty="0"/>
          </a:p>
        </p:txBody>
      </p:sp>
      <p:sp>
        <p:nvSpPr>
          <p:cNvPr id="3" name="Picture Placeholder 2"/>
          <p:cNvSpPr>
            <a:spLocks noGrp="1"/>
          </p:cNvSpPr>
          <p:nvPr>
            <p:ph type="pic" sz="quarter" idx="22" hasCustomPrompt="1"/>
          </p:nvPr>
        </p:nvSpPr>
        <p:spPr>
          <a:xfrm>
            <a:off x="685800" y="1312494"/>
            <a:ext cx="3429000" cy="1829708"/>
          </a:xfrm>
          <a:solidFill>
            <a:schemeClr val="bg2"/>
          </a:solidFill>
        </p:spPr>
        <p:txBody>
          <a:bodyPr tIns="365760"/>
          <a:lstStyle>
            <a:lvl1pPr marL="0" indent="0" algn="ctr">
              <a:buNone/>
              <a:defRPr sz="1800"/>
            </a:lvl1pPr>
          </a:lstStyle>
          <a:p>
            <a:r>
              <a:rPr lang="en-US" dirty="0"/>
              <a:t>Click to insert photo</a:t>
            </a:r>
          </a:p>
        </p:txBody>
      </p:sp>
      <p:sp>
        <p:nvSpPr>
          <p:cNvPr id="20" name="Picture Placeholder 2"/>
          <p:cNvSpPr>
            <a:spLocks noGrp="1"/>
          </p:cNvSpPr>
          <p:nvPr>
            <p:ph type="pic" sz="quarter" idx="23" hasCustomPrompt="1"/>
          </p:nvPr>
        </p:nvSpPr>
        <p:spPr>
          <a:xfrm>
            <a:off x="4381500" y="1312493"/>
            <a:ext cx="3429000" cy="1829709"/>
          </a:xfrm>
          <a:solidFill>
            <a:schemeClr val="bg2"/>
          </a:solidFill>
        </p:spPr>
        <p:txBody>
          <a:bodyPr tIns="365760"/>
          <a:lstStyle>
            <a:lvl1pPr marL="0" indent="0" algn="ctr">
              <a:buNone/>
              <a:defRPr sz="1800" baseline="0"/>
            </a:lvl1pPr>
          </a:lstStyle>
          <a:p>
            <a:r>
              <a:rPr lang="en-US" dirty="0"/>
              <a:t>Click to insert photo</a:t>
            </a:r>
          </a:p>
        </p:txBody>
      </p:sp>
      <p:sp>
        <p:nvSpPr>
          <p:cNvPr id="21" name="Picture Placeholder 2"/>
          <p:cNvSpPr>
            <a:spLocks noGrp="1"/>
          </p:cNvSpPr>
          <p:nvPr>
            <p:ph type="pic" sz="quarter" idx="24" hasCustomPrompt="1"/>
          </p:nvPr>
        </p:nvSpPr>
        <p:spPr>
          <a:xfrm>
            <a:off x="8077200" y="1312494"/>
            <a:ext cx="3429000" cy="1829708"/>
          </a:xfrm>
          <a:solidFill>
            <a:schemeClr val="bg2"/>
          </a:solidFill>
        </p:spPr>
        <p:txBody>
          <a:bodyPr tIns="365760"/>
          <a:lstStyle>
            <a:lvl1pPr marL="0" indent="0" algn="ctr">
              <a:buNone/>
              <a:defRPr sz="1800" baseline="0"/>
            </a:lvl1pPr>
          </a:lstStyle>
          <a:p>
            <a:r>
              <a:rPr lang="en-US" dirty="0"/>
              <a:t>Click to insert photo</a:t>
            </a:r>
          </a:p>
        </p:txBody>
      </p:sp>
      <p:sp>
        <p:nvSpPr>
          <p:cNvPr id="39" name="Title 5"/>
          <p:cNvSpPr>
            <a:spLocks noGrp="1"/>
          </p:cNvSpPr>
          <p:nvPr>
            <p:ph type="title" hasCustomPrompt="1"/>
          </p:nvPr>
        </p:nvSpPr>
        <p:spPr>
          <a:xfrm>
            <a:off x="694944" y="514473"/>
            <a:ext cx="10811256" cy="676653"/>
          </a:xfrm>
          <a:prstGeom prst="rect">
            <a:avLst/>
          </a:prstGeom>
        </p:spPr>
        <p:txBody>
          <a:bodyPr/>
          <a:lstStyle>
            <a:lvl1pPr>
              <a:lnSpc>
                <a:spcPct val="80000"/>
              </a:lnSpc>
              <a:defRPr/>
            </a:lvl1pPr>
          </a:lstStyle>
          <a:p>
            <a:r>
              <a:rPr lang="en-US" dirty="0"/>
              <a:t>TITLE. 32 PT. BLACK. REGULAR. UPPERCASE. TWO LINES MAX.</a:t>
            </a:r>
          </a:p>
        </p:txBody>
      </p:sp>
      <p:sp>
        <p:nvSpPr>
          <p:cNvPr id="15" name="Takeaway bar">
            <a:extLst>
              <a:ext uri="{FF2B5EF4-FFF2-40B4-BE49-F238E27FC236}">
                <a16:creationId xmlns:a16="http://schemas.microsoft.com/office/drawing/2014/main" id="{473C7BBC-8A21-4A44-B2F3-EFACF76871B5}"/>
              </a:ext>
            </a:extLst>
          </p:cNvP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
        <p:nvSpPr>
          <p:cNvPr id="16" name="Body3">
            <a:extLst>
              <a:ext uri="{FF2B5EF4-FFF2-40B4-BE49-F238E27FC236}">
                <a16:creationId xmlns:a16="http://schemas.microsoft.com/office/drawing/2014/main" id="{B8F3E842-5D73-4C37-B25F-F5A68959E20E}"/>
              </a:ext>
            </a:extLst>
          </p:cNvPr>
          <p:cNvSpPr>
            <a:spLocks noGrp="1"/>
          </p:cNvSpPr>
          <p:nvPr>
            <p:ph sz="quarter" idx="29" hasCustomPrompt="1"/>
          </p:nvPr>
        </p:nvSpPr>
        <p:spPr>
          <a:xfrm>
            <a:off x="8041069" y="4022764"/>
            <a:ext cx="3455987" cy="1700240"/>
          </a:xfrm>
        </p:spPr>
        <p:txBody>
          <a:bodyPr/>
          <a:lstStyle>
            <a:lvl1pPr>
              <a:defRPr sz="1800"/>
            </a:lvl1pPr>
            <a:lvl5pPr marL="841248" indent="0">
              <a:buNone/>
              <a:defRPr/>
            </a:lvl5pPr>
          </a:lstStyle>
          <a:p>
            <a:pPr lvl="0"/>
            <a:r>
              <a:rPr lang="en-US" dirty="0"/>
              <a:t>Main bullet. 18 pt. black. Regular. Sentence case.</a:t>
            </a:r>
          </a:p>
          <a:p>
            <a:pPr lvl="1"/>
            <a:r>
              <a:rPr lang="en-US" dirty="0"/>
              <a:t>Second level</a:t>
            </a:r>
          </a:p>
          <a:p>
            <a:pPr lvl="2"/>
            <a:r>
              <a:rPr lang="en-US" dirty="0"/>
              <a:t>Third level</a:t>
            </a:r>
          </a:p>
          <a:p>
            <a:pPr lvl="3"/>
            <a:r>
              <a:rPr lang="en-US" dirty="0"/>
              <a:t>Fourth level</a:t>
            </a:r>
          </a:p>
        </p:txBody>
      </p:sp>
      <p:sp>
        <p:nvSpPr>
          <p:cNvPr id="24" name="Subhead3">
            <a:extLst>
              <a:ext uri="{FF2B5EF4-FFF2-40B4-BE49-F238E27FC236}">
                <a16:creationId xmlns:a16="http://schemas.microsoft.com/office/drawing/2014/main" id="{10F7AD7C-A7AC-4B6C-B516-7C8605B120FD}"/>
              </a:ext>
            </a:extLst>
          </p:cNvPr>
          <p:cNvSpPr>
            <a:spLocks noGrp="1"/>
          </p:cNvSpPr>
          <p:nvPr>
            <p:ph type="body" sz="quarter" idx="31" hasCustomPrompt="1"/>
          </p:nvPr>
        </p:nvSpPr>
        <p:spPr>
          <a:xfrm>
            <a:off x="8033145" y="3336483"/>
            <a:ext cx="3419475" cy="590931"/>
          </a:xfrm>
          <a:noFill/>
        </p:spPr>
        <p:txBody>
          <a:bodyPr vert="horz" wrap="square" lIns="0" tIns="0" rIns="0" bIns="91440" rtlCol="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1" baseline="0">
                <a:solidFill>
                  <a:schemeClr val="tx2"/>
                </a:solidFill>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17" name="Body2">
            <a:extLst>
              <a:ext uri="{FF2B5EF4-FFF2-40B4-BE49-F238E27FC236}">
                <a16:creationId xmlns:a16="http://schemas.microsoft.com/office/drawing/2014/main" id="{782F5A16-B3C3-4474-8D84-8FFE53621B09}"/>
              </a:ext>
            </a:extLst>
          </p:cNvPr>
          <p:cNvSpPr>
            <a:spLocks noGrp="1"/>
          </p:cNvSpPr>
          <p:nvPr>
            <p:ph sz="quarter" idx="27" hasCustomPrompt="1"/>
          </p:nvPr>
        </p:nvSpPr>
        <p:spPr>
          <a:xfrm>
            <a:off x="4345369" y="4022764"/>
            <a:ext cx="3446462" cy="1700240"/>
          </a:xfrm>
        </p:spPr>
        <p:txBody>
          <a:bodyPr/>
          <a:lstStyle>
            <a:lvl1pPr>
              <a:defRPr sz="1800"/>
            </a:lvl1pPr>
            <a:lvl5pPr marL="841248" indent="0">
              <a:buNone/>
              <a:defRPr/>
            </a:lvl5pPr>
          </a:lstStyle>
          <a:p>
            <a:pPr lvl="0"/>
            <a:r>
              <a:rPr lang="en-US" dirty="0"/>
              <a:t>Main bullet. 18 pt. black. Regular. Sentence case.</a:t>
            </a:r>
          </a:p>
          <a:p>
            <a:pPr lvl="1"/>
            <a:r>
              <a:rPr lang="en-US" dirty="0"/>
              <a:t>Second level</a:t>
            </a:r>
          </a:p>
          <a:p>
            <a:pPr lvl="2"/>
            <a:r>
              <a:rPr lang="en-US" dirty="0"/>
              <a:t>Third level</a:t>
            </a:r>
          </a:p>
          <a:p>
            <a:pPr lvl="3"/>
            <a:r>
              <a:rPr lang="en-US" dirty="0"/>
              <a:t>Fourth level</a:t>
            </a:r>
          </a:p>
        </p:txBody>
      </p:sp>
      <p:sp>
        <p:nvSpPr>
          <p:cNvPr id="23" name="Subhead2">
            <a:extLst>
              <a:ext uri="{FF2B5EF4-FFF2-40B4-BE49-F238E27FC236}">
                <a16:creationId xmlns:a16="http://schemas.microsoft.com/office/drawing/2014/main" id="{AAE5DB7E-D84E-4D2F-860A-9C2F8150CFEF}"/>
              </a:ext>
            </a:extLst>
          </p:cNvPr>
          <p:cNvSpPr>
            <a:spLocks noGrp="1"/>
          </p:cNvSpPr>
          <p:nvPr>
            <p:ph type="body" sz="quarter" idx="30" hasCustomPrompt="1"/>
          </p:nvPr>
        </p:nvSpPr>
        <p:spPr>
          <a:xfrm>
            <a:off x="4340969" y="3336483"/>
            <a:ext cx="3419475" cy="590931"/>
          </a:xfrm>
          <a:noFill/>
        </p:spPr>
        <p:txBody>
          <a:bodyPr vert="horz" wrap="square" lIns="0" tIns="0" rIns="0" bIns="91440" rtlCol="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1" baseline="0">
                <a:solidFill>
                  <a:schemeClr val="tx2"/>
                </a:solidFill>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19" name="Body1">
            <a:extLst>
              <a:ext uri="{FF2B5EF4-FFF2-40B4-BE49-F238E27FC236}">
                <a16:creationId xmlns:a16="http://schemas.microsoft.com/office/drawing/2014/main" id="{F58EE0DE-BE84-4A9F-A349-A400BBD90077}"/>
              </a:ext>
            </a:extLst>
          </p:cNvPr>
          <p:cNvSpPr>
            <a:spLocks noGrp="1"/>
          </p:cNvSpPr>
          <p:nvPr>
            <p:ph sz="quarter" idx="26" hasCustomPrompt="1"/>
          </p:nvPr>
        </p:nvSpPr>
        <p:spPr>
          <a:xfrm>
            <a:off x="676656" y="4022764"/>
            <a:ext cx="3417888" cy="1700240"/>
          </a:xfrm>
        </p:spPr>
        <p:txBody>
          <a:bodyPr/>
          <a:lstStyle>
            <a:lvl1pPr>
              <a:defRPr sz="1800"/>
            </a:lvl1pPr>
            <a:lvl5pPr marL="841248" indent="0">
              <a:buNone/>
              <a:defRPr/>
            </a:lvl5pPr>
          </a:lstStyle>
          <a:p>
            <a:pPr lvl="0"/>
            <a:r>
              <a:rPr lang="en-US" dirty="0"/>
              <a:t>Main bullet. 18 pt. black. Regular. Sentence case.</a:t>
            </a:r>
          </a:p>
          <a:p>
            <a:pPr lvl="1"/>
            <a:r>
              <a:rPr lang="en-US" dirty="0"/>
              <a:t>Second level</a:t>
            </a:r>
          </a:p>
          <a:p>
            <a:pPr lvl="2"/>
            <a:r>
              <a:rPr lang="en-US" dirty="0"/>
              <a:t>Third level</a:t>
            </a:r>
          </a:p>
          <a:p>
            <a:pPr lvl="3"/>
            <a:r>
              <a:rPr lang="en-US" dirty="0"/>
              <a:t>Fourth level</a:t>
            </a:r>
          </a:p>
        </p:txBody>
      </p:sp>
      <p:sp>
        <p:nvSpPr>
          <p:cNvPr id="25" name="Subhead1">
            <a:extLst>
              <a:ext uri="{FF2B5EF4-FFF2-40B4-BE49-F238E27FC236}">
                <a16:creationId xmlns:a16="http://schemas.microsoft.com/office/drawing/2014/main" id="{FDB5A404-7DB4-4DC7-BC95-8CD6FF0A3B57}"/>
              </a:ext>
            </a:extLst>
          </p:cNvPr>
          <p:cNvSpPr>
            <a:spLocks noGrp="1"/>
          </p:cNvSpPr>
          <p:nvPr>
            <p:ph type="body" sz="quarter" idx="21" hasCustomPrompt="1"/>
          </p:nvPr>
        </p:nvSpPr>
        <p:spPr>
          <a:xfrm>
            <a:off x="676656" y="3336483"/>
            <a:ext cx="3419475" cy="590931"/>
          </a:xfrm>
          <a:noFill/>
        </p:spPr>
        <p:txBody>
          <a:bodyPr vert="horz" wrap="square" lIns="0" tIns="0" rIns="0" bIns="91440" rtlCol="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1" baseline="0">
                <a:solidFill>
                  <a:schemeClr val="tx2"/>
                </a:solidFill>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Tree>
    <p:extLst>
      <p:ext uri="{BB962C8B-B14F-4D97-AF65-F5344CB8AC3E}">
        <p14:creationId xmlns:p14="http://schemas.microsoft.com/office/powerpoint/2010/main" val="252551281"/>
      </p:ext>
    </p:extLst>
  </p:cSld>
  <p:clrMapOvr>
    <a:masterClrMapping/>
  </p:clrMapOvr>
  <p:extLst>
    <p:ext uri="{DCECCB84-F9BA-43D5-87BE-67443E8EF086}">
      <p15:sldGuideLst xmlns:p15="http://schemas.microsoft.com/office/powerpoint/2012/main"/>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Collins Content: Text Quad">
    <p:spTree>
      <p:nvGrpSpPr>
        <p:cNvPr id="1" name=""/>
        <p:cNvGrpSpPr/>
        <p:nvPr/>
      </p:nvGrpSpPr>
      <p:grpSpPr>
        <a:xfrm>
          <a:off x="0" y="0"/>
          <a:ext cx="0" cy="0"/>
          <a:chOff x="0" y="0"/>
          <a:chExt cx="0" cy="0"/>
        </a:xfrm>
      </p:grpSpPr>
      <p:sp>
        <p:nvSpPr>
          <p:cNvPr id="23"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900" kern="1200" smtClean="0">
                <a:solidFill>
                  <a:schemeClr val="tx1">
                    <a:tint val="75000"/>
                  </a:schemeClr>
                </a:solidFill>
                <a:latin typeface="+mn-lt"/>
                <a:ea typeface="+mn-ea"/>
                <a:cs typeface="+mn-cs"/>
              </a:defRPr>
            </a:lvl1pPr>
          </a:lstStyle>
          <a:p>
            <a:fld id="{07165E6F-54ED-4977-A15E-D44BE7238A65}" type="slidenum">
              <a:rPr lang="en-US" smtClean="0"/>
              <a:pPr/>
              <a:t>‹#›</a:t>
            </a:fld>
            <a:endParaRPr lang="en-US" dirty="0"/>
          </a:p>
        </p:txBody>
      </p:sp>
      <p:sp>
        <p:nvSpPr>
          <p:cNvPr id="2" name="Footer Placeholder 1">
            <a:extLst>
              <a:ext uri="{FF2B5EF4-FFF2-40B4-BE49-F238E27FC236}">
                <a16:creationId xmlns:a16="http://schemas.microsoft.com/office/drawing/2014/main" id="{7B211ECA-3F10-BA4A-9903-326CCDC73263}"/>
              </a:ext>
            </a:extLst>
          </p:cNvPr>
          <p:cNvSpPr>
            <a:spLocks noGrp="1"/>
          </p:cNvSpPr>
          <p:nvPr>
            <p:ph type="ftr" sz="quarter" idx="28"/>
          </p:nvPr>
        </p:nvSpPr>
        <p:spPr/>
        <p:txBody>
          <a:bodyPr/>
          <a:lstStyle/>
          <a:p>
            <a:r>
              <a:rPr lang="en-US">
                <a:cs typeface="DIN-Light"/>
              </a:rPr>
              <a:t>© 2022 Collins Aerospace.  | Collins Aerospace Proprietary.  |  This document does not include any export controlled technical data.</a:t>
            </a:r>
            <a:endParaRPr lang="en-US" dirty="0"/>
          </a:p>
        </p:txBody>
      </p:sp>
      <p:sp>
        <p:nvSpPr>
          <p:cNvPr id="21" name="Takeaway bar"/>
          <p:cNvSpPr>
            <a:spLocks noGrp="1"/>
          </p:cNvSpPr>
          <p:nvPr>
            <p:ph type="body" sz="quarter" idx="15" hasCustomPrompt="1"/>
          </p:nvPr>
        </p:nvSpPr>
        <p:spPr>
          <a:xfrm>
            <a:off x="694944" y="5912568"/>
            <a:ext cx="10820399" cy="273280"/>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
        <p:nvSpPr>
          <p:cNvPr id="24" name="Body4">
            <a:extLst>
              <a:ext uri="{FF2B5EF4-FFF2-40B4-BE49-F238E27FC236}">
                <a16:creationId xmlns:a16="http://schemas.microsoft.com/office/drawing/2014/main" id="{EFBD0647-D555-4E72-BD0C-D7C31163DE48}"/>
              </a:ext>
            </a:extLst>
          </p:cNvPr>
          <p:cNvSpPr>
            <a:spLocks noGrp="1"/>
          </p:cNvSpPr>
          <p:nvPr>
            <p:ph sz="quarter" idx="33" hasCustomPrompt="1"/>
          </p:nvPr>
        </p:nvSpPr>
        <p:spPr>
          <a:xfrm>
            <a:off x="6285898" y="4082550"/>
            <a:ext cx="5257800" cy="1458912"/>
          </a:xfrm>
        </p:spPr>
        <p:txBody>
          <a:bodyPr/>
          <a:lstStyle>
            <a:lvl1pPr marL="0" indent="0">
              <a:buNone/>
              <a:defRPr sz="1800"/>
            </a:lvl1pPr>
            <a:lvl2pPr>
              <a:defRPr sz="1800"/>
            </a:lvl2pPr>
            <a:lvl3pPr>
              <a:defRPr sz="1800"/>
            </a:lvl3pPr>
            <a:lvl4pPr>
              <a:defRPr sz="1800"/>
            </a:lvl4pPr>
          </a:lstStyle>
          <a:p>
            <a:pPr lvl="0"/>
            <a:r>
              <a:rPr lang="en-US" dirty="0"/>
              <a:t>Main bullet. 18 pt. black.</a:t>
            </a:r>
          </a:p>
          <a:p>
            <a:pPr lvl="1"/>
            <a:r>
              <a:rPr lang="en-US" dirty="0"/>
              <a:t>Second level</a:t>
            </a:r>
          </a:p>
          <a:p>
            <a:pPr lvl="2"/>
            <a:r>
              <a:rPr lang="en-US" dirty="0"/>
              <a:t>Third level</a:t>
            </a:r>
          </a:p>
          <a:p>
            <a:pPr lvl="3"/>
            <a:r>
              <a:rPr lang="en-US" dirty="0"/>
              <a:t>Fourth level</a:t>
            </a:r>
          </a:p>
        </p:txBody>
      </p:sp>
      <p:sp>
        <p:nvSpPr>
          <p:cNvPr id="18" name="Subhead4"/>
          <p:cNvSpPr>
            <a:spLocks noGrp="1"/>
          </p:cNvSpPr>
          <p:nvPr>
            <p:ph type="body" sz="quarter" idx="27" hasCustomPrompt="1"/>
          </p:nvPr>
        </p:nvSpPr>
        <p:spPr>
          <a:xfrm>
            <a:off x="6292877" y="3723131"/>
            <a:ext cx="5243843"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solidFill>
                  <a:schemeClr val="tx2"/>
                </a:solidFill>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8" name="Body3">
            <a:extLst>
              <a:ext uri="{FF2B5EF4-FFF2-40B4-BE49-F238E27FC236}">
                <a16:creationId xmlns:a16="http://schemas.microsoft.com/office/drawing/2014/main" id="{79CF69DF-EFCD-41D8-9992-E41641193E44}"/>
              </a:ext>
            </a:extLst>
          </p:cNvPr>
          <p:cNvSpPr>
            <a:spLocks noGrp="1"/>
          </p:cNvSpPr>
          <p:nvPr>
            <p:ph sz="quarter" idx="31" hasCustomPrompt="1"/>
          </p:nvPr>
        </p:nvSpPr>
        <p:spPr>
          <a:xfrm>
            <a:off x="710241" y="4078027"/>
            <a:ext cx="5240337" cy="1436687"/>
          </a:xfrm>
        </p:spPr>
        <p:txBody>
          <a:bodyPr/>
          <a:lstStyle>
            <a:lvl1pPr>
              <a:defRPr sz="1800"/>
            </a:lvl1pPr>
            <a:lvl2pPr>
              <a:defRPr sz="1800"/>
            </a:lvl2pPr>
            <a:lvl3pPr>
              <a:defRPr sz="1800"/>
            </a:lvl3pPr>
            <a:lvl4pPr>
              <a:defRPr sz="1800"/>
            </a:lvl4pPr>
          </a:lstStyle>
          <a:p>
            <a:pPr lvl="0"/>
            <a:r>
              <a:rPr lang="en-US" dirty="0"/>
              <a:t>Main bullet. 18 pt. black.</a:t>
            </a:r>
          </a:p>
          <a:p>
            <a:pPr lvl="1"/>
            <a:r>
              <a:rPr lang="en-US" dirty="0"/>
              <a:t>Second level</a:t>
            </a:r>
          </a:p>
          <a:p>
            <a:pPr lvl="2"/>
            <a:r>
              <a:rPr lang="en-US" dirty="0"/>
              <a:t>Third level</a:t>
            </a:r>
          </a:p>
          <a:p>
            <a:pPr lvl="3"/>
            <a:r>
              <a:rPr lang="en-US" dirty="0"/>
              <a:t>Fourth level</a:t>
            </a:r>
          </a:p>
        </p:txBody>
      </p:sp>
      <p:sp>
        <p:nvSpPr>
          <p:cNvPr id="17" name="Subhead3"/>
          <p:cNvSpPr>
            <a:spLocks noGrp="1"/>
          </p:cNvSpPr>
          <p:nvPr>
            <p:ph type="body" sz="quarter" idx="26" hasCustomPrompt="1"/>
          </p:nvPr>
        </p:nvSpPr>
        <p:spPr>
          <a:xfrm>
            <a:off x="715878" y="3714404"/>
            <a:ext cx="5243843"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solidFill>
                  <a:schemeClr val="tx2"/>
                </a:solidFill>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6" name="Body2">
            <a:extLst>
              <a:ext uri="{FF2B5EF4-FFF2-40B4-BE49-F238E27FC236}">
                <a16:creationId xmlns:a16="http://schemas.microsoft.com/office/drawing/2014/main" id="{1C66D4F2-6ADE-445D-B545-81F44821A597}"/>
              </a:ext>
            </a:extLst>
          </p:cNvPr>
          <p:cNvSpPr>
            <a:spLocks noGrp="1"/>
          </p:cNvSpPr>
          <p:nvPr>
            <p:ph sz="quarter" idx="30" hasCustomPrompt="1"/>
          </p:nvPr>
        </p:nvSpPr>
        <p:spPr>
          <a:xfrm>
            <a:off x="6253163" y="1925638"/>
            <a:ext cx="5262562" cy="1422400"/>
          </a:xfrm>
        </p:spPr>
        <p:txBody>
          <a:bodyPr/>
          <a:lstStyle>
            <a:lvl1pPr>
              <a:defRPr sz="1800"/>
            </a:lvl1pPr>
            <a:lvl2pPr>
              <a:defRPr sz="1800"/>
            </a:lvl2pPr>
            <a:lvl3pPr>
              <a:defRPr sz="1800"/>
            </a:lvl3pPr>
            <a:lvl4pPr>
              <a:defRPr sz="1800"/>
            </a:lvl4pPr>
            <a:lvl5pPr marL="841248" indent="0">
              <a:buNone/>
              <a:defRPr/>
            </a:lvl5pPr>
          </a:lstStyle>
          <a:p>
            <a:pPr lvl="0"/>
            <a:r>
              <a:rPr lang="en-US" dirty="0"/>
              <a:t>Main bullet. 18 pt. black.</a:t>
            </a:r>
          </a:p>
          <a:p>
            <a:pPr lvl="1"/>
            <a:r>
              <a:rPr lang="en-US" dirty="0"/>
              <a:t>Second level</a:t>
            </a:r>
          </a:p>
          <a:p>
            <a:pPr lvl="2"/>
            <a:r>
              <a:rPr lang="en-US" dirty="0"/>
              <a:t>Third level</a:t>
            </a:r>
          </a:p>
          <a:p>
            <a:pPr lvl="3"/>
            <a:r>
              <a:rPr lang="en-US" dirty="0"/>
              <a:t>Fourth level</a:t>
            </a:r>
          </a:p>
        </p:txBody>
      </p:sp>
      <p:sp>
        <p:nvSpPr>
          <p:cNvPr id="16" name="Subhead2"/>
          <p:cNvSpPr>
            <a:spLocks noGrp="1"/>
          </p:cNvSpPr>
          <p:nvPr>
            <p:ph type="body" sz="quarter" idx="25" hasCustomPrompt="1"/>
          </p:nvPr>
        </p:nvSpPr>
        <p:spPr>
          <a:xfrm>
            <a:off x="6249401" y="1580534"/>
            <a:ext cx="5243843"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solidFill>
                  <a:schemeClr val="tx2"/>
                </a:solidFill>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4" name="Body1">
            <a:extLst>
              <a:ext uri="{FF2B5EF4-FFF2-40B4-BE49-F238E27FC236}">
                <a16:creationId xmlns:a16="http://schemas.microsoft.com/office/drawing/2014/main" id="{13618A41-9235-4A1A-90C9-9833408FBD69}"/>
              </a:ext>
            </a:extLst>
          </p:cNvPr>
          <p:cNvSpPr>
            <a:spLocks noGrp="1"/>
          </p:cNvSpPr>
          <p:nvPr>
            <p:ph sz="quarter" idx="29" hasCustomPrompt="1"/>
          </p:nvPr>
        </p:nvSpPr>
        <p:spPr>
          <a:xfrm>
            <a:off x="695325" y="1922463"/>
            <a:ext cx="5240338" cy="1425575"/>
          </a:xfrm>
        </p:spPr>
        <p:txBody>
          <a:bodyPr/>
          <a:lstStyle>
            <a:lvl1pPr>
              <a:defRPr sz="1800"/>
            </a:lvl1pPr>
            <a:lvl2pPr>
              <a:defRPr sz="1800"/>
            </a:lvl2pPr>
            <a:lvl3pPr>
              <a:defRPr sz="1800"/>
            </a:lvl3pPr>
            <a:lvl4pPr>
              <a:defRPr sz="1800"/>
            </a:lvl4pPr>
            <a:lvl5pPr marL="841248" indent="0">
              <a:buNone/>
              <a:defRPr/>
            </a:lvl5pPr>
          </a:lstStyle>
          <a:p>
            <a:pPr lvl="0"/>
            <a:r>
              <a:rPr lang="en-US" dirty="0"/>
              <a:t>Main bullet. 18 pt. black.</a:t>
            </a:r>
          </a:p>
          <a:p>
            <a:pPr lvl="1"/>
            <a:r>
              <a:rPr lang="en-US" dirty="0"/>
              <a:t>Second level</a:t>
            </a:r>
          </a:p>
          <a:p>
            <a:pPr lvl="2"/>
            <a:r>
              <a:rPr lang="en-US" dirty="0"/>
              <a:t>Third level</a:t>
            </a:r>
          </a:p>
          <a:p>
            <a:pPr lvl="3"/>
            <a:r>
              <a:rPr lang="en-US" dirty="0"/>
              <a:t>Fourth level</a:t>
            </a:r>
          </a:p>
        </p:txBody>
      </p:sp>
      <p:sp>
        <p:nvSpPr>
          <p:cNvPr id="15" name="Subhead1"/>
          <p:cNvSpPr>
            <a:spLocks noGrp="1"/>
          </p:cNvSpPr>
          <p:nvPr>
            <p:ph type="body" sz="quarter" idx="21" hasCustomPrompt="1"/>
          </p:nvPr>
        </p:nvSpPr>
        <p:spPr>
          <a:xfrm>
            <a:off x="691820" y="1580534"/>
            <a:ext cx="5243843"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solidFill>
                  <a:schemeClr val="tx2"/>
                </a:solidFill>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19" name="Title 5"/>
          <p:cNvSpPr>
            <a:spLocks noGrp="1"/>
          </p:cNvSpPr>
          <p:nvPr>
            <p:ph type="title" hasCustomPrompt="1"/>
          </p:nvPr>
        </p:nvSpPr>
        <p:spPr>
          <a:xfrm>
            <a:off x="694944" y="514473"/>
            <a:ext cx="10811256" cy="676653"/>
          </a:xfrm>
          <a:prstGeom prst="rect">
            <a:avLst/>
          </a:prstGeom>
        </p:spPr>
        <p:txBody>
          <a:bodyPr/>
          <a:lstStyle>
            <a:lvl1pPr>
              <a:lnSpc>
                <a:spcPct val="80000"/>
              </a:lnSpc>
              <a:defRPr/>
            </a:lvl1pPr>
          </a:lstStyle>
          <a:p>
            <a:r>
              <a:rPr lang="en-US" dirty="0"/>
              <a:t>TITLE. 32 PT. BLACK. REGULAR. UPPERCASE. TWO LINES MAX.</a:t>
            </a:r>
          </a:p>
        </p:txBody>
      </p:sp>
    </p:spTree>
    <p:extLst>
      <p:ext uri="{BB962C8B-B14F-4D97-AF65-F5344CB8AC3E}">
        <p14:creationId xmlns:p14="http://schemas.microsoft.com/office/powerpoint/2010/main" val="1646081744"/>
      </p:ext>
    </p:extLst>
  </p:cSld>
  <p:clrMapOvr>
    <a:masterClrMapping/>
  </p:clrMapOvr>
  <p:extLst>
    <p:ext uri="{DCECCB84-F9BA-43D5-87BE-67443E8EF086}">
      <p15:sldGuideLst xmlns:p15="http://schemas.microsoft.com/office/powerpoint/2012/main"/>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Collins content: Blank">
    <p:spTree>
      <p:nvGrpSpPr>
        <p:cNvPr id="1" name=""/>
        <p:cNvGrpSpPr/>
        <p:nvPr/>
      </p:nvGrpSpPr>
      <p:grpSpPr>
        <a:xfrm>
          <a:off x="0" y="0"/>
          <a:ext cx="0" cy="0"/>
          <a:chOff x="0" y="0"/>
          <a:chExt cx="0" cy="0"/>
        </a:xfrm>
      </p:grpSpPr>
      <p:sp>
        <p:nvSpPr>
          <p:cNvPr id="9"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900" kern="1200" smtClean="0">
                <a:solidFill>
                  <a:schemeClr val="tx1">
                    <a:tint val="75000"/>
                  </a:schemeClr>
                </a:solidFill>
                <a:latin typeface="+mn-lt"/>
                <a:ea typeface="+mn-ea"/>
                <a:cs typeface="+mn-cs"/>
              </a:defRPr>
            </a:lvl1pPr>
          </a:lstStyle>
          <a:p>
            <a:fld id="{07165E6F-54ED-4977-A15E-D44BE7238A65}" type="slidenum">
              <a:rPr lang="en-US" smtClean="0"/>
              <a:pPr/>
              <a:t>‹#›</a:t>
            </a:fld>
            <a:endParaRPr lang="en-US" dirty="0"/>
          </a:p>
        </p:txBody>
      </p:sp>
      <p:sp>
        <p:nvSpPr>
          <p:cNvPr id="6" name="Title 5"/>
          <p:cNvSpPr>
            <a:spLocks noGrp="1"/>
          </p:cNvSpPr>
          <p:nvPr>
            <p:ph type="title" hasCustomPrompt="1"/>
          </p:nvPr>
        </p:nvSpPr>
        <p:spPr>
          <a:xfrm>
            <a:off x="694944" y="512067"/>
            <a:ext cx="10811256" cy="676653"/>
          </a:xfrm>
          <a:prstGeom prst="rect">
            <a:avLst/>
          </a:prstGeom>
        </p:spPr>
        <p:txBody>
          <a:bodyPr/>
          <a:lstStyle>
            <a:lvl1pPr>
              <a:lnSpc>
                <a:spcPct val="80000"/>
              </a:lnSpc>
              <a:defRPr sz="3200" b="0"/>
            </a:lvl1pPr>
          </a:lstStyle>
          <a:p>
            <a:r>
              <a:rPr lang="en-US" dirty="0"/>
              <a:t>Title. 32 pt. black. UPPER case. Two lines max.</a:t>
            </a:r>
          </a:p>
        </p:txBody>
      </p:sp>
      <p:sp>
        <p:nvSpPr>
          <p:cNvPr id="5"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
        <p:nvSpPr>
          <p:cNvPr id="2" name="Footer Placeholder 1">
            <a:extLst>
              <a:ext uri="{FF2B5EF4-FFF2-40B4-BE49-F238E27FC236}">
                <a16:creationId xmlns:a16="http://schemas.microsoft.com/office/drawing/2014/main" id="{347B83AA-E296-8443-804F-04A7F4C1160F}"/>
              </a:ext>
            </a:extLst>
          </p:cNvPr>
          <p:cNvSpPr>
            <a:spLocks noGrp="1"/>
          </p:cNvSpPr>
          <p:nvPr>
            <p:ph type="ftr" sz="quarter" idx="16"/>
          </p:nvPr>
        </p:nvSpPr>
        <p:spPr/>
        <p:txBody>
          <a:bodyPr/>
          <a:lstStyle/>
          <a:p>
            <a:r>
              <a:rPr lang="en-US">
                <a:cs typeface="DIN-Light"/>
              </a:rPr>
              <a:t>© 2022 Collins Aerospace.  | Collins Aerospace Proprietary.  |  This document does not include any export controlled technical data.</a:t>
            </a:r>
            <a:endParaRPr lang="en-US" dirty="0"/>
          </a:p>
        </p:txBody>
      </p:sp>
    </p:spTree>
    <p:extLst>
      <p:ext uri="{BB962C8B-B14F-4D97-AF65-F5344CB8AC3E}">
        <p14:creationId xmlns:p14="http://schemas.microsoft.com/office/powerpoint/2010/main" val="55434854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p:cSld name="Collins Custom Cover">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4257535" y="5297244"/>
            <a:ext cx="7105927" cy="566816"/>
          </a:xfrm>
          <a:noFill/>
        </p:spPr>
        <p:txBody>
          <a:bodyPr anchor="b" anchorCtr="0"/>
          <a:lstStyle>
            <a:lvl1pPr defTabSz="914400">
              <a:spcBef>
                <a:spcPct val="0"/>
              </a:spcBef>
              <a:defRPr sz="2200">
                <a:solidFill>
                  <a:schemeClr val="tx1"/>
                </a:solidFill>
              </a:defRPr>
            </a:lvl1pPr>
          </a:lstStyle>
          <a:p>
            <a:pPr lvl="0" defTabSz="914400">
              <a:spcBef>
                <a:spcPct val="0"/>
              </a:spcBef>
            </a:pPr>
            <a:r>
              <a:rPr lang="en-US" dirty="0"/>
              <a:t>TITLE 22 PT. BLACK. REGULAR. UPPERCASE.</a:t>
            </a:r>
          </a:p>
        </p:txBody>
      </p:sp>
      <p:sp>
        <p:nvSpPr>
          <p:cNvPr id="5" name="Text Placeholder 4"/>
          <p:cNvSpPr>
            <a:spLocks noGrp="1"/>
          </p:cNvSpPr>
          <p:nvPr>
            <p:ph type="body" sz="quarter" idx="15" hasCustomPrompt="1"/>
          </p:nvPr>
        </p:nvSpPr>
        <p:spPr>
          <a:xfrm>
            <a:off x="4257535" y="6041041"/>
            <a:ext cx="7105927" cy="216670"/>
          </a:xfrm>
          <a:noFill/>
        </p:spPr>
        <p:txBody>
          <a:bodyPr/>
          <a:lstStyle>
            <a:lvl1pPr marL="0" marR="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sz="1600" b="0" baseline="0">
                <a:solidFill>
                  <a:schemeClr val="tx1"/>
                </a:solidFill>
              </a:defRPr>
            </a:lvl1pPr>
          </a:lstStyle>
          <a:p>
            <a:pPr marL="0" marR="0" lvl="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16 pt. Black. Regular. Sentence case.</a:t>
            </a:r>
          </a:p>
        </p:txBody>
      </p:sp>
      <p:cxnSp>
        <p:nvCxnSpPr>
          <p:cNvPr id="11" name="Straight Connector 10">
            <a:extLst>
              <a:ext uri="{FF2B5EF4-FFF2-40B4-BE49-F238E27FC236}">
                <a16:creationId xmlns:a16="http://schemas.microsoft.com/office/drawing/2014/main" id="{E648BD36-0B39-4245-A543-F4FCE86E5E97}"/>
              </a:ext>
            </a:extLst>
          </p:cNvPr>
          <p:cNvCxnSpPr>
            <a:cxnSpLocks/>
          </p:cNvCxnSpPr>
          <p:nvPr/>
        </p:nvCxnSpPr>
        <p:spPr>
          <a:xfrm>
            <a:off x="752528" y="247662"/>
            <a:ext cx="11436297" cy="0"/>
          </a:xfrm>
          <a:prstGeom prst="line">
            <a:avLst/>
          </a:prstGeom>
          <a:ln w="19050" cap="sq">
            <a:solidFill>
              <a:srgbClr val="CE1126"/>
            </a:solidFill>
            <a:headEnd type="oval" w="sm" len="sm"/>
          </a:ln>
          <a:effectLst/>
        </p:spPr>
        <p:style>
          <a:lnRef idx="2">
            <a:schemeClr val="accent1"/>
          </a:lnRef>
          <a:fillRef idx="0">
            <a:schemeClr val="accent1"/>
          </a:fillRef>
          <a:effectRef idx="1">
            <a:schemeClr val="accent1"/>
          </a:effectRef>
          <a:fontRef idx="minor">
            <a:schemeClr val="tx1"/>
          </a:fontRef>
        </p:style>
      </p:cxnSp>
      <p:pic>
        <p:nvPicPr>
          <p:cNvPr id="8" name="Graphic 7">
            <a:extLst>
              <a:ext uri="{FF2B5EF4-FFF2-40B4-BE49-F238E27FC236}">
                <a16:creationId xmlns:a16="http://schemas.microsoft.com/office/drawing/2014/main" id="{12ADE7C4-C9D6-C340-9D31-184D270C184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2096" y="5526826"/>
            <a:ext cx="3071203" cy="514215"/>
          </a:xfrm>
          <a:prstGeom prst="rect">
            <a:avLst/>
          </a:prstGeom>
        </p:spPr>
      </p:pic>
      <p:sp>
        <p:nvSpPr>
          <p:cNvPr id="3" name="Footer Placeholder 2">
            <a:extLst>
              <a:ext uri="{FF2B5EF4-FFF2-40B4-BE49-F238E27FC236}">
                <a16:creationId xmlns:a16="http://schemas.microsoft.com/office/drawing/2014/main" id="{1FC6B38C-CF04-4F32-B219-4E6897BCEC78}"/>
              </a:ext>
            </a:extLst>
          </p:cNvPr>
          <p:cNvSpPr>
            <a:spLocks noGrp="1"/>
          </p:cNvSpPr>
          <p:nvPr>
            <p:ph type="ftr" sz="quarter" idx="18"/>
          </p:nvPr>
        </p:nvSpPr>
        <p:spPr/>
        <p:txBody>
          <a:bodyPr/>
          <a:lstStyle/>
          <a:p>
            <a:r>
              <a:rPr lang="en-US">
                <a:cs typeface="DIN-Light"/>
              </a:rPr>
              <a:t>© 2022 Collins Aerospace.  | Collins Aerospace Proprietary.  |  This document does not include any export controlled technical data.</a:t>
            </a:r>
            <a:endParaRPr lang="en-US" dirty="0"/>
          </a:p>
        </p:txBody>
      </p:sp>
      <p:sp>
        <p:nvSpPr>
          <p:cNvPr id="10" name="Date Placeholder 4">
            <a:extLst>
              <a:ext uri="{FF2B5EF4-FFF2-40B4-BE49-F238E27FC236}">
                <a16:creationId xmlns:a16="http://schemas.microsoft.com/office/drawing/2014/main" id="{7730A198-60A6-4683-BC20-14E81E22C99D}"/>
              </a:ext>
            </a:extLst>
          </p:cNvPr>
          <p:cNvSpPr>
            <a:spLocks noGrp="1"/>
          </p:cNvSpPr>
          <p:nvPr>
            <p:ph type="dt" sz="half" idx="12"/>
          </p:nvPr>
        </p:nvSpPr>
        <p:spPr>
          <a:xfrm>
            <a:off x="9051010" y="6402278"/>
            <a:ext cx="2312452" cy="216670"/>
          </a:xfrm>
          <a:noFill/>
        </p:spPr>
        <p:txBody>
          <a:bodyPr vert="horz" lIns="0" tIns="0" rIns="0" bIns="0" rtlCol="0">
            <a:noAutofit/>
          </a:bodyPr>
          <a:lstStyle>
            <a:lvl1pPr algn="r">
              <a:defRPr lang="en-US" sz="1400" b="1" baseline="0" smtClean="0">
                <a:solidFill>
                  <a:schemeClr val="tx1"/>
                </a:solidFill>
                <a:latin typeface="Arial" panose="020B0604020202020204" pitchFamily="34" charset="0"/>
                <a:cs typeface="Arial" panose="020B0604020202020204" pitchFamily="34" charset="0"/>
              </a:defRPr>
            </a:lvl1pPr>
          </a:lstStyle>
          <a:p>
            <a:pPr>
              <a:spcAft>
                <a:spcPts val="600"/>
              </a:spcAft>
              <a:buClr>
                <a:schemeClr val="tx2"/>
              </a:buClr>
              <a:buSzPct val="75000"/>
              <a:buFont typeface="Arial" panose="020B0604020202020204" pitchFamily="34" charset="0"/>
              <a:buNone/>
            </a:pPr>
            <a:endParaRPr lang="en-US"/>
          </a:p>
        </p:txBody>
      </p:sp>
    </p:spTree>
    <p:extLst>
      <p:ext uri="{BB962C8B-B14F-4D97-AF65-F5344CB8AC3E}">
        <p14:creationId xmlns:p14="http://schemas.microsoft.com/office/powerpoint/2010/main" val="685491216"/>
      </p:ext>
    </p:extLst>
  </p:cSld>
  <p:clrMapOvr>
    <a:masterClrMapping/>
  </p:clrMapOvr>
  <p:extLst>
    <p:ext uri="{DCECCB84-F9BA-43D5-87BE-67443E8EF086}">
      <p15:sldGuideLst xmlns:p15="http://schemas.microsoft.com/office/powerpoint/2012/main">
        <p15:guide id="1" orient="horz" pos="3552">
          <p15:clr>
            <a:srgbClr val="FBAE40"/>
          </p15:clr>
        </p15:guide>
        <p15:guide id="2" orient="horz" pos="3144">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1_Collins Content: 1 column">
    <p:spTree>
      <p:nvGrpSpPr>
        <p:cNvPr id="1" name=""/>
        <p:cNvGrpSpPr/>
        <p:nvPr/>
      </p:nvGrpSpPr>
      <p:grpSpPr>
        <a:xfrm>
          <a:off x="0" y="0"/>
          <a:ext cx="0" cy="0"/>
          <a:chOff x="0" y="0"/>
          <a:chExt cx="0" cy="0"/>
        </a:xfrm>
      </p:grpSpPr>
      <p:sp>
        <p:nvSpPr>
          <p:cNvPr id="31" name="Body"/>
          <p:cNvSpPr>
            <a:spLocks noGrp="1"/>
          </p:cNvSpPr>
          <p:nvPr>
            <p:ph type="body" sz="quarter" idx="13" hasCustomPrompt="1"/>
          </p:nvPr>
        </p:nvSpPr>
        <p:spPr>
          <a:xfrm>
            <a:off x="685801" y="1475701"/>
            <a:ext cx="10829543" cy="3782799"/>
          </a:xfrm>
          <a:noFill/>
        </p:spPr>
        <p:txBody>
          <a:bodyPr/>
          <a:lstStyle>
            <a:lvl1pPr marL="219451" indent="-219451" algn="l" defTabSz="914377" rtl="0" eaLnBrk="1" latinLnBrk="0" hangingPunct="1">
              <a:lnSpc>
                <a:spcPct val="100000"/>
              </a:lnSpc>
              <a:spcBef>
                <a:spcPts val="0"/>
              </a:spcBef>
              <a:spcAft>
                <a:spcPts val="600"/>
              </a:spcAft>
              <a:buClr>
                <a:srgbClr val="CE1126"/>
              </a:buClr>
              <a:buSzPct val="75000"/>
              <a:buFont typeface="Arial" panose="020B0604020202020204" pitchFamily="34" charset="0"/>
              <a:buChar char="•"/>
              <a:defRPr lang="en-US" sz="2200" kern="1200" baseline="0" dirty="0" smtClean="0">
                <a:solidFill>
                  <a:schemeClr val="tx1"/>
                </a:solidFill>
                <a:latin typeface="Arial" panose="020B0604020202020204" pitchFamily="34" charset="0"/>
                <a:ea typeface="+mn-ea"/>
                <a:cs typeface="+mn-cs"/>
              </a:defRPr>
            </a:lvl1pPr>
            <a:lvl2pPr indent="-219451" algn="l" defTabSz="914377" rtl="0" eaLnBrk="1" latinLnBrk="0" hangingPunct="1">
              <a:lnSpc>
                <a:spcPct val="100000"/>
              </a:lnSpc>
              <a:spcBef>
                <a:spcPts val="0"/>
              </a:spcBef>
              <a:spcAft>
                <a:spcPts val="600"/>
              </a:spcAft>
              <a:buClr>
                <a:schemeClr val="accent1"/>
              </a:buClr>
              <a:buFont typeface="Arial" panose="020B0604020202020204" pitchFamily="34" charset="0"/>
              <a:defRPr lang="en-US" sz="2000" kern="1200" baseline="0" dirty="0" smtClean="0">
                <a:solidFill>
                  <a:schemeClr val="tx1"/>
                </a:solidFill>
                <a:latin typeface="Arial" panose="020B0604020202020204" pitchFamily="34" charset="0"/>
                <a:ea typeface="+mn-ea"/>
                <a:cs typeface="+mn-cs"/>
              </a:defRPr>
            </a:lvl2pPr>
            <a:lvl3pPr indent="-219451" algn="l" defTabSz="914377" rtl="0" eaLnBrk="1" latinLnBrk="0" hangingPunct="1">
              <a:lnSpc>
                <a:spcPct val="100000"/>
              </a:lnSpc>
              <a:spcBef>
                <a:spcPts val="0"/>
              </a:spcBef>
              <a:spcAft>
                <a:spcPts val="600"/>
              </a:spcAft>
              <a:buFont typeface="Arial" panose="020B0604020202020204" pitchFamily="34" charset="0"/>
              <a:defRPr lang="en-US" sz="1800" kern="1200" baseline="0" dirty="0" smtClean="0">
                <a:solidFill>
                  <a:schemeClr val="tx1"/>
                </a:solidFill>
                <a:latin typeface="Arial" panose="020B0604020202020204" pitchFamily="34" charset="0"/>
                <a:ea typeface="+mn-ea"/>
                <a:cs typeface="+mn-cs"/>
              </a:defRPr>
            </a:lvl3pPr>
            <a:lvl4pPr indent="-219451" algn="l" defTabSz="914377" rtl="0" eaLnBrk="1" latinLnBrk="0" hangingPunct="1">
              <a:lnSpc>
                <a:spcPct val="100000"/>
              </a:lnSpc>
              <a:spcBef>
                <a:spcPts val="0"/>
              </a:spcBef>
              <a:spcAft>
                <a:spcPts val="600"/>
              </a:spcAft>
              <a:buClr>
                <a:schemeClr val="accent1"/>
              </a:buClr>
              <a:buFont typeface="Arial" panose="020B0604020202020204" pitchFamily="34" charset="0"/>
              <a:defRPr lang="en-US" sz="1600" kern="1200" dirty="0" smtClean="0">
                <a:solidFill>
                  <a:schemeClr val="tx1"/>
                </a:solidFill>
                <a:latin typeface="+mn-lt"/>
                <a:ea typeface="+mn-ea"/>
                <a:cs typeface="+mn-cs"/>
              </a:defRPr>
            </a:lvl4pPr>
            <a:lvl5pPr indent="-219451" algn="l" defTabSz="914377" rtl="0" eaLnBrk="1" latinLnBrk="0" hangingPunct="1">
              <a:lnSpc>
                <a:spcPct val="100000"/>
              </a:lnSpc>
              <a:spcBef>
                <a:spcPts val="0"/>
              </a:spcBef>
              <a:spcAft>
                <a:spcPts val="600"/>
              </a:spcAft>
              <a:buFont typeface="Arial" panose="020B0604020202020204" pitchFamily="34" charset="0"/>
              <a:defRPr lang="en-US" sz="1600" kern="1200" dirty="0">
                <a:solidFill>
                  <a:schemeClr val="tx1"/>
                </a:solidFill>
                <a:latin typeface="+mn-lt"/>
                <a:ea typeface="+mn-ea"/>
                <a:cs typeface="+mn-cs"/>
              </a:defRPr>
            </a:lvl5pPr>
          </a:lstStyle>
          <a:p>
            <a:pPr lvl="0"/>
            <a:r>
              <a:rPr lang="en-US" dirty="0"/>
              <a:t>Main bullet. 22 pt. black. Regular. Sentence case.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cNvSpPr>
            <a:spLocks noGrp="1"/>
          </p:cNvSpPr>
          <p:nvPr>
            <p:ph type="sldNum" sz="quarter" idx="4"/>
          </p:nvPr>
        </p:nvSpPr>
        <p:spPr>
          <a:xfrm>
            <a:off x="10983397" y="6380415"/>
            <a:ext cx="531947"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lang="en-US" smtClean="0"/>
              <a:pPr/>
              <a:t>‹#›</a:t>
            </a:fld>
            <a:endParaRPr lang="en-US" dirty="0"/>
          </a:p>
        </p:txBody>
      </p:sp>
      <p:sp>
        <p:nvSpPr>
          <p:cNvPr id="6" name="Title 5"/>
          <p:cNvSpPr>
            <a:spLocks noGrp="1"/>
          </p:cNvSpPr>
          <p:nvPr>
            <p:ph type="title" hasCustomPrompt="1"/>
          </p:nvPr>
        </p:nvSpPr>
        <p:spPr>
          <a:xfrm>
            <a:off x="694944" y="514474"/>
            <a:ext cx="10811256" cy="676653"/>
          </a:xfrm>
          <a:prstGeom prst="rect">
            <a:avLst/>
          </a:prstGeom>
        </p:spPr>
        <p:txBody>
          <a:bodyPr/>
          <a:lstStyle>
            <a:lvl1pPr>
              <a:lnSpc>
                <a:spcPct val="80000"/>
              </a:lnSpc>
              <a:defRPr b="0"/>
            </a:lvl1pPr>
          </a:lstStyle>
          <a:p>
            <a:r>
              <a:rPr lang="en-US" dirty="0"/>
              <a:t>TITLE. 32 PT. BLACK. REGULAR. UPPERCASE. TWO LINES MAX.</a:t>
            </a:r>
          </a:p>
        </p:txBody>
      </p:sp>
      <p:sp>
        <p:nvSpPr>
          <p:cNvPr id="8" name="Takeaway bar"/>
          <p:cNvSpPr>
            <a:spLocks noGrp="1"/>
          </p:cNvSpPr>
          <p:nvPr>
            <p:ph type="body" sz="quarter" idx="15" hasCustomPrompt="1"/>
          </p:nvPr>
        </p:nvSpPr>
        <p:spPr>
          <a:xfrm>
            <a:off x="694946" y="5912569"/>
            <a:ext cx="10820399" cy="273280"/>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
        <p:nvSpPr>
          <p:cNvPr id="2" name="Footer Placeholder 1">
            <a:extLst>
              <a:ext uri="{FF2B5EF4-FFF2-40B4-BE49-F238E27FC236}">
                <a16:creationId xmlns:a16="http://schemas.microsoft.com/office/drawing/2014/main" id="{F60EDAC1-8055-B14A-90F8-71A97F17FF14}"/>
              </a:ext>
            </a:extLst>
          </p:cNvPr>
          <p:cNvSpPr>
            <a:spLocks noGrp="1"/>
          </p:cNvSpPr>
          <p:nvPr>
            <p:ph type="ftr" sz="quarter" idx="16"/>
          </p:nvPr>
        </p:nvSpPr>
        <p:spPr/>
        <p:txBody>
          <a:bodyPr/>
          <a:lstStyle/>
          <a:p>
            <a:r>
              <a:rPr lang="en-US" dirty="0">
                <a:cs typeface="DIN-Light"/>
              </a:rPr>
              <a:t>© 2022 Collins Aerospace.  | Collins Aerospace Proprietary.  |  This document does not include any export controlled technical data.</a:t>
            </a:r>
            <a:endParaRPr lang="en-US" dirty="0"/>
          </a:p>
        </p:txBody>
      </p:sp>
    </p:spTree>
    <p:extLst>
      <p:ext uri="{BB962C8B-B14F-4D97-AF65-F5344CB8AC3E}">
        <p14:creationId xmlns:p14="http://schemas.microsoft.com/office/powerpoint/2010/main" val="1907742132"/>
      </p:ext>
    </p:extLst>
  </p:cSld>
  <p:clrMapOvr>
    <a:masterClrMapping/>
  </p:clrMapOvr>
  <p:extLst>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3 Column">
    <p:spTree>
      <p:nvGrpSpPr>
        <p:cNvPr id="1" name=""/>
        <p:cNvGrpSpPr/>
        <p:nvPr/>
      </p:nvGrpSpPr>
      <p:grpSpPr>
        <a:xfrm>
          <a:off x="0" y="0"/>
          <a:ext cx="0" cy="0"/>
          <a:chOff x="0" y="0"/>
          <a:chExt cx="0" cy="0"/>
        </a:xfrm>
      </p:grpSpPr>
      <p:sp>
        <p:nvSpPr>
          <p:cNvPr id="5" name="Slide Number Placeholder 3"/>
          <p:cNvSpPr>
            <a:spLocks noGrp="1"/>
          </p:cNvSpPr>
          <p:nvPr>
            <p:ph type="sldNum" sz="quarter" idx="4"/>
          </p:nvPr>
        </p:nvSpPr>
        <p:spPr>
          <a:xfrm>
            <a:off x="11033730" y="6431998"/>
            <a:ext cx="559204" cy="358601"/>
          </a:xfrm>
          <a:prstGeom prst="rect">
            <a:avLst/>
          </a:prstGeom>
        </p:spPr>
        <p:txBody>
          <a:bodyPr/>
          <a:lstStyle>
            <a:lvl1pPr>
              <a:defRPr sz="1125">
                <a:solidFill>
                  <a:schemeClr val="accent5">
                    <a:lumMod val="50000"/>
                  </a:schemeClr>
                </a:solidFill>
              </a:defRPr>
            </a:lvl1pPr>
          </a:lstStyle>
          <a:p>
            <a:fld id="{AC2BBF5C-F99E-D345-8BF5-120D837414FF}" type="slidenum">
              <a:rPr lang="en-US" smtClean="0"/>
              <a:pPr/>
              <a:t>‹#›</a:t>
            </a:fld>
            <a:endParaRPr lang="en-US" dirty="0"/>
          </a:p>
        </p:txBody>
      </p:sp>
    </p:spTree>
    <p:extLst>
      <p:ext uri="{BB962C8B-B14F-4D97-AF65-F5344CB8AC3E}">
        <p14:creationId xmlns:p14="http://schemas.microsoft.com/office/powerpoint/2010/main" val="2066358351"/>
      </p:ext>
    </p:extLst>
  </p:cSld>
  <p:clrMapOvr>
    <a:masterClrMapping/>
  </p:clrMapOvr>
  <p:extLst>
    <p:ext uri="{DCECCB84-F9BA-43D5-87BE-67443E8EF086}">
      <p15:sldGuideLst xmlns:p15="http://schemas.microsoft.com/office/powerpoint/2012/main">
        <p15:guide id="1" pos="2122">
          <p15:clr>
            <a:srgbClr val="FBAE40"/>
          </p15:clr>
        </p15:guide>
        <p15:guide id="2" pos="4042">
          <p15:clr>
            <a:srgbClr val="FBAE40"/>
          </p15:clr>
        </p15:guide>
        <p15:guide id="3" pos="2074">
          <p15:clr>
            <a:srgbClr val="FBAE40"/>
          </p15:clr>
        </p15:guide>
        <p15:guide id="4" pos="2170">
          <p15:clr>
            <a:srgbClr val="FBAE40"/>
          </p15:clr>
        </p15:guide>
        <p15:guide id="5" pos="3994">
          <p15:clr>
            <a:srgbClr val="FBAE40"/>
          </p15:clr>
        </p15:guide>
        <p15:guide id="6" pos="4090">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4/2 Column">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611355" y="6356237"/>
            <a:ext cx="2741865" cy="365691"/>
          </a:xfrm>
          <a:prstGeom prst="rect">
            <a:avLst/>
          </a:prstGeom>
        </p:spPr>
        <p:txBody>
          <a:bodyPr/>
          <a:lstStyle/>
          <a:p>
            <a:fld id="{7422CD4A-2F8F-4C49-910D-A58329D88FAA}" type="slidenum">
              <a:rPr lang="en-US" smtClean="0"/>
              <a:t>‹#›</a:t>
            </a:fld>
            <a:endParaRPr lang="en-US"/>
          </a:p>
        </p:txBody>
      </p:sp>
    </p:spTree>
    <p:extLst>
      <p:ext uri="{BB962C8B-B14F-4D97-AF65-F5344CB8AC3E}">
        <p14:creationId xmlns:p14="http://schemas.microsoft.com/office/powerpoint/2010/main" val="1897269984"/>
      </p:ext>
    </p:extLst>
  </p:cSld>
  <p:clrMapOvr>
    <a:masterClrMapping/>
  </p:clrMapOvr>
  <p:extLst>
    <p:ext uri="{DCECCB84-F9BA-43D5-87BE-67443E8EF086}">
      <p15:sldGuideLst xmlns:p15="http://schemas.microsoft.com/office/powerpoint/2012/main">
        <p15:guide id="1" pos="3081">
          <p15:clr>
            <a:srgbClr val="FBAE40"/>
          </p15:clr>
        </p15:guide>
        <p15:guide id="2" pos="1642">
          <p15:clr>
            <a:srgbClr val="FBAE40"/>
          </p15:clr>
        </p15:guide>
        <p15:guide id="3" pos="4522">
          <p15:clr>
            <a:srgbClr val="FBAE40"/>
          </p15:clr>
        </p15:guide>
        <p15:guide id="4" pos="1690">
          <p15:clr>
            <a:srgbClr val="FBAE40"/>
          </p15:clr>
        </p15:guide>
        <p15:guide id="5" pos="4570">
          <p15:clr>
            <a:srgbClr val="FBAE40"/>
          </p15:clr>
        </p15:guide>
        <p15:guide id="6" pos="1594">
          <p15:clr>
            <a:srgbClr val="FBAE40"/>
          </p15:clr>
        </p15:guide>
        <p15:guide id="7" pos="4474">
          <p15:clr>
            <a:srgbClr val="FBAE40"/>
          </p15:clr>
        </p15:guide>
        <p15:guide id="8" pos="3130">
          <p15:clr>
            <a:srgbClr val="FBAE40"/>
          </p15:clr>
        </p15:guide>
        <p15:guide id="9" pos="303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llins Content: 1 column/subhead">
    <p:spTree>
      <p:nvGrpSpPr>
        <p:cNvPr id="1" name=""/>
        <p:cNvGrpSpPr/>
        <p:nvPr/>
      </p:nvGrpSpPr>
      <p:grpSpPr>
        <a:xfrm>
          <a:off x="0" y="0"/>
          <a:ext cx="0" cy="0"/>
          <a:chOff x="0" y="0"/>
          <a:chExt cx="0" cy="0"/>
        </a:xfrm>
      </p:grpSpPr>
      <p:sp>
        <p:nvSpPr>
          <p:cNvPr id="31" name="Body"/>
          <p:cNvSpPr>
            <a:spLocks noGrp="1"/>
          </p:cNvSpPr>
          <p:nvPr>
            <p:ph type="body" sz="quarter" idx="13" hasCustomPrompt="1"/>
          </p:nvPr>
        </p:nvSpPr>
        <p:spPr>
          <a:xfrm>
            <a:off x="685799" y="2008402"/>
            <a:ext cx="10829543" cy="3782798"/>
          </a:xfrm>
          <a:noFill/>
        </p:spPr>
        <p:txBody>
          <a:bodyPr/>
          <a:lstStyle>
            <a:lvl1pPr marL="219456" indent="-219456" algn="l" defTabSz="914400" rtl="0" eaLnBrk="1" latinLnBrk="0" hangingPunct="1">
              <a:lnSpc>
                <a:spcPct val="100000"/>
              </a:lnSpc>
              <a:spcBef>
                <a:spcPts val="0"/>
              </a:spcBef>
              <a:spcAft>
                <a:spcPts val="600"/>
              </a:spcAft>
              <a:buClr>
                <a:srgbClr val="CE1126"/>
              </a:buClr>
              <a:buSzPct val="75000"/>
              <a:buFont typeface="Arial" panose="020B0604020202020204" pitchFamily="34" charset="0"/>
              <a:buChar char="•"/>
              <a:defRPr lang="en-US" sz="2200" kern="1200" baseline="0" dirty="0" smtClean="0">
                <a:solidFill>
                  <a:schemeClr val="tx1"/>
                </a:solidFill>
                <a:latin typeface="+mn-lt"/>
                <a:ea typeface="+mn-ea"/>
                <a:cs typeface="+mn-cs"/>
              </a:defRPr>
            </a:lvl1pPr>
            <a:lvl2pPr indent="-219456" algn="l" defTabSz="914400" rtl="0" eaLnBrk="1" latinLnBrk="0" hangingPunct="1">
              <a:lnSpc>
                <a:spcPct val="100000"/>
              </a:lnSpc>
              <a:spcBef>
                <a:spcPts val="0"/>
              </a:spcBef>
              <a:spcAft>
                <a:spcPts val="600"/>
              </a:spcAft>
              <a:buClr>
                <a:schemeClr val="accent1"/>
              </a:buClr>
              <a:buFont typeface="Arial" panose="020B0604020202020204" pitchFamily="34" charset="0"/>
              <a:defRPr lang="en-US" sz="2000" kern="1200" baseline="0" dirty="0" smtClean="0">
                <a:solidFill>
                  <a:schemeClr val="tx1"/>
                </a:solidFill>
                <a:latin typeface="+mn-lt"/>
                <a:ea typeface="+mn-ea"/>
                <a:cs typeface="+mn-cs"/>
              </a:defRPr>
            </a:lvl2pPr>
            <a:lvl3pPr indent="-219456" algn="l" defTabSz="914400" rtl="0" eaLnBrk="1" latinLnBrk="0" hangingPunct="1">
              <a:lnSpc>
                <a:spcPct val="100000"/>
              </a:lnSpc>
              <a:spcBef>
                <a:spcPts val="0"/>
              </a:spcBef>
              <a:spcAft>
                <a:spcPts val="600"/>
              </a:spcAft>
              <a:buFont typeface="Arial" panose="020B0604020202020204" pitchFamily="34" charset="0"/>
              <a:defRPr lang="en-US" sz="1800" kern="1200" baseline="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Clr>
                <a:schemeClr val="accent1"/>
              </a:buClr>
              <a:buFont typeface="Arial" panose="020B0604020202020204" pitchFamily="34" charset="0"/>
              <a:defRPr lang="en-US" sz="1600" kern="1200" baseline="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600" kern="1200" baseline="0" dirty="0">
                <a:solidFill>
                  <a:schemeClr val="tx1"/>
                </a:solidFill>
                <a:latin typeface="+mn-lt"/>
                <a:ea typeface="+mn-ea"/>
                <a:cs typeface="+mn-cs"/>
              </a:defRPr>
            </a:lvl5pPr>
          </a:lstStyle>
          <a:p>
            <a:pPr lvl="0"/>
            <a:r>
              <a:rPr lang="en-US" dirty="0"/>
              <a:t>Main bullet. 22 pt. Black. Sentence case.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p:cNvSpPr>
            <a:spLocks noGrp="1"/>
          </p:cNvSpPr>
          <p:nvPr>
            <p:ph type="body" sz="quarter" idx="17" hasCustomPrompt="1"/>
          </p:nvPr>
        </p:nvSpPr>
        <p:spPr>
          <a:xfrm>
            <a:off x="685800" y="1572733"/>
            <a:ext cx="10820400"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solidFill>
                  <a:srgbClr val="CE1126"/>
                </a:solidFill>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15"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lang="en-US" smtClean="0"/>
              <a:pPr/>
              <a:t>‹#›</a:t>
            </a:fld>
            <a:endParaRPr lang="en-US" dirty="0"/>
          </a:p>
        </p:txBody>
      </p:sp>
      <p:sp>
        <p:nvSpPr>
          <p:cNvPr id="6" name="Title 5"/>
          <p:cNvSpPr>
            <a:spLocks noGrp="1"/>
          </p:cNvSpPr>
          <p:nvPr>
            <p:ph type="title" hasCustomPrompt="1"/>
          </p:nvPr>
        </p:nvSpPr>
        <p:spPr>
          <a:xfrm>
            <a:off x="694944" y="514473"/>
            <a:ext cx="10811256" cy="676653"/>
          </a:xfrm>
          <a:prstGeom prst="rect">
            <a:avLst/>
          </a:prstGeom>
        </p:spPr>
        <p:txBody>
          <a:bodyPr anchor="t" anchorCtr="0"/>
          <a:lstStyle>
            <a:lvl1pPr>
              <a:lnSpc>
                <a:spcPct val="80000"/>
              </a:lnSpc>
              <a:defRPr/>
            </a:lvl1pPr>
          </a:lstStyle>
          <a:p>
            <a:r>
              <a:rPr lang="en-US" dirty="0"/>
              <a:t>TITLE. 32 PT. BLACK. REGULAR. UPPERCASE. TWO LINES MAX.</a:t>
            </a:r>
          </a:p>
        </p:txBody>
      </p:sp>
      <p:sp>
        <p:nvSpPr>
          <p:cNvPr id="8"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
        <p:nvSpPr>
          <p:cNvPr id="2" name="Footer Placeholder 1">
            <a:extLst>
              <a:ext uri="{FF2B5EF4-FFF2-40B4-BE49-F238E27FC236}">
                <a16:creationId xmlns:a16="http://schemas.microsoft.com/office/drawing/2014/main" id="{E8CC1998-8757-C840-AADE-7B8BA99317B4}"/>
              </a:ext>
            </a:extLst>
          </p:cNvPr>
          <p:cNvSpPr>
            <a:spLocks noGrp="1"/>
          </p:cNvSpPr>
          <p:nvPr>
            <p:ph type="ftr" sz="quarter" idx="18"/>
          </p:nvPr>
        </p:nvSpPr>
        <p:spPr/>
        <p:txBody>
          <a:bodyPr/>
          <a:lstStyle/>
          <a:p>
            <a:r>
              <a:rPr lang="en-US">
                <a:cs typeface="DIN-Light"/>
              </a:rPr>
              <a:t>© 2022 Collins Aerospace.  | Collins Aerospace Proprietary.  |  This document does not include any export controlled technical data.</a:t>
            </a:r>
            <a:endParaRPr lang="en-US" dirty="0"/>
          </a:p>
        </p:txBody>
      </p:sp>
    </p:spTree>
    <p:extLst>
      <p:ext uri="{BB962C8B-B14F-4D97-AF65-F5344CB8AC3E}">
        <p14:creationId xmlns:p14="http://schemas.microsoft.com/office/powerpoint/2010/main" val="1013188887"/>
      </p:ext>
    </p:extLst>
  </p:cSld>
  <p:clrMapOvr>
    <a:masterClrMapping/>
  </p:clrMapOvr>
  <p:extLst>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9"/>
            <a:ext cx="10972800" cy="1143000"/>
          </a:xfrm>
          <a:prstGeom prst="rect">
            <a:avLst/>
          </a:prstGeo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1" y="1535114"/>
            <a:ext cx="5386917" cy="639763"/>
          </a:xfrm>
          <a:prstGeom prst="rect">
            <a:avLst/>
          </a:prstGeom>
        </p:spPr>
        <p:txBody>
          <a:bodyPr anchor="b"/>
          <a:lstStyle>
            <a:lvl1pPr marL="0" indent="0">
              <a:buNone/>
              <a:defRPr sz="2552" b="1"/>
            </a:lvl1pPr>
            <a:lvl2pPr marL="495376" indent="0">
              <a:buNone/>
              <a:defRPr sz="2188" b="1"/>
            </a:lvl2pPr>
            <a:lvl3pPr marL="990751" indent="0">
              <a:buNone/>
              <a:defRPr sz="1945" b="1"/>
            </a:lvl3pPr>
            <a:lvl4pPr marL="1486128" indent="0">
              <a:buNone/>
              <a:defRPr sz="1701" b="1"/>
            </a:lvl4pPr>
            <a:lvl5pPr marL="1981504" indent="0">
              <a:buNone/>
              <a:defRPr sz="1701" b="1"/>
            </a:lvl5pPr>
            <a:lvl6pPr marL="2476880" indent="0">
              <a:buNone/>
              <a:defRPr sz="1701" b="1"/>
            </a:lvl6pPr>
            <a:lvl7pPr marL="2972255" indent="0">
              <a:buNone/>
              <a:defRPr sz="1701" b="1"/>
            </a:lvl7pPr>
            <a:lvl8pPr marL="3467633" indent="0">
              <a:buNone/>
              <a:defRPr sz="1701" b="1"/>
            </a:lvl8pPr>
            <a:lvl9pPr marL="3963009" indent="0">
              <a:buNone/>
              <a:defRPr sz="1701" b="1"/>
            </a:lvl9pPr>
          </a:lstStyle>
          <a:p>
            <a:pPr lvl="0"/>
            <a:r>
              <a:rPr lang="en-US" dirty="0"/>
              <a:t>Click to edit Master text styles</a:t>
            </a:r>
          </a:p>
        </p:txBody>
      </p:sp>
      <p:sp>
        <p:nvSpPr>
          <p:cNvPr id="4" name="Content Placeholder 3"/>
          <p:cNvSpPr>
            <a:spLocks noGrp="1"/>
          </p:cNvSpPr>
          <p:nvPr>
            <p:ph sz="half" idx="2"/>
          </p:nvPr>
        </p:nvSpPr>
        <p:spPr>
          <a:xfrm>
            <a:off x="609601" y="2174875"/>
            <a:ext cx="5386917" cy="3013971"/>
          </a:xfrm>
          <a:prstGeom prst="rect">
            <a:avLst/>
          </a:prstGeom>
        </p:spPr>
        <p:txBody>
          <a:bodyPr/>
          <a:lstStyle>
            <a:lvl1pPr>
              <a:defRPr sz="2552"/>
            </a:lvl1pPr>
            <a:lvl2pPr>
              <a:defRPr sz="2188"/>
            </a:lvl2pPr>
            <a:lvl3pPr>
              <a:defRPr sz="1945"/>
            </a:lvl3pPr>
            <a:lvl4pPr>
              <a:defRPr sz="1701"/>
            </a:lvl4pPr>
            <a:lvl5pPr>
              <a:defRPr sz="1701"/>
            </a:lvl5pPr>
            <a:lvl6pPr>
              <a:defRPr sz="1701"/>
            </a:lvl6pPr>
            <a:lvl7pPr>
              <a:defRPr sz="1701"/>
            </a:lvl7pPr>
            <a:lvl8pPr>
              <a:defRPr sz="1701"/>
            </a:lvl8pPr>
            <a:lvl9pPr>
              <a:defRPr sz="17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4"/>
            <a:ext cx="5389033" cy="639763"/>
          </a:xfrm>
          <a:prstGeom prst="rect">
            <a:avLst/>
          </a:prstGeom>
        </p:spPr>
        <p:txBody>
          <a:bodyPr anchor="b"/>
          <a:lstStyle>
            <a:lvl1pPr marL="0" indent="0">
              <a:buNone/>
              <a:defRPr sz="2552" b="1"/>
            </a:lvl1pPr>
            <a:lvl2pPr marL="495376" indent="0">
              <a:buNone/>
              <a:defRPr sz="2188" b="1"/>
            </a:lvl2pPr>
            <a:lvl3pPr marL="990751" indent="0">
              <a:buNone/>
              <a:defRPr sz="1945" b="1"/>
            </a:lvl3pPr>
            <a:lvl4pPr marL="1486128" indent="0">
              <a:buNone/>
              <a:defRPr sz="1701" b="1"/>
            </a:lvl4pPr>
            <a:lvl5pPr marL="1981504" indent="0">
              <a:buNone/>
              <a:defRPr sz="1701" b="1"/>
            </a:lvl5pPr>
            <a:lvl6pPr marL="2476880" indent="0">
              <a:buNone/>
              <a:defRPr sz="1701" b="1"/>
            </a:lvl6pPr>
            <a:lvl7pPr marL="2972255" indent="0">
              <a:buNone/>
              <a:defRPr sz="1701" b="1"/>
            </a:lvl7pPr>
            <a:lvl8pPr marL="3467633" indent="0">
              <a:buNone/>
              <a:defRPr sz="1701" b="1"/>
            </a:lvl8pPr>
            <a:lvl9pPr marL="3963009" indent="0">
              <a:buNone/>
              <a:defRPr sz="1701" b="1"/>
            </a:lvl9pPr>
          </a:lstStyle>
          <a:p>
            <a:pPr lvl="0"/>
            <a:r>
              <a:rPr lang="en-US" dirty="0"/>
              <a:t>Click to edit Master text styles</a:t>
            </a:r>
          </a:p>
        </p:txBody>
      </p:sp>
      <p:sp>
        <p:nvSpPr>
          <p:cNvPr id="6" name="Content Placeholder 5"/>
          <p:cNvSpPr>
            <a:spLocks noGrp="1"/>
          </p:cNvSpPr>
          <p:nvPr>
            <p:ph sz="quarter" idx="4"/>
          </p:nvPr>
        </p:nvSpPr>
        <p:spPr>
          <a:xfrm>
            <a:off x="6193368" y="2174874"/>
            <a:ext cx="5389033" cy="2921349"/>
          </a:xfrm>
          <a:prstGeom prst="rect">
            <a:avLst/>
          </a:prstGeom>
        </p:spPr>
        <p:txBody>
          <a:bodyPr/>
          <a:lstStyle>
            <a:lvl1pPr>
              <a:defRPr sz="2552"/>
            </a:lvl1pPr>
            <a:lvl2pPr>
              <a:defRPr sz="2188"/>
            </a:lvl2pPr>
            <a:lvl3pPr>
              <a:defRPr sz="1945"/>
            </a:lvl3pPr>
            <a:lvl4pPr>
              <a:defRPr sz="1701"/>
            </a:lvl4pPr>
            <a:lvl5pPr>
              <a:defRPr sz="1701"/>
            </a:lvl5pPr>
            <a:lvl6pPr>
              <a:defRPr sz="1701"/>
            </a:lvl6pPr>
            <a:lvl7pPr>
              <a:defRPr sz="1701"/>
            </a:lvl7pPr>
            <a:lvl8pPr>
              <a:defRPr sz="1701"/>
            </a:lvl8pPr>
            <a:lvl9pPr>
              <a:defRPr sz="17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xfrm>
            <a:off x="4049037" y="5466718"/>
            <a:ext cx="3860800" cy="244475"/>
          </a:xfrm>
          <a:prstGeom prst="rect">
            <a:avLst/>
          </a:prstGeom>
          <a:ln/>
        </p:spPr>
        <p:txBody>
          <a:bodyPr/>
          <a:lstStyle>
            <a:lvl1pPr>
              <a:defRPr/>
            </a:lvl1pPr>
          </a:lstStyle>
          <a:p>
            <a:pPr>
              <a:defRPr/>
            </a:pPr>
            <a:endParaRPr lang="en-US" dirty="0"/>
          </a:p>
        </p:txBody>
      </p:sp>
    </p:spTree>
    <p:extLst>
      <p:ext uri="{BB962C8B-B14F-4D97-AF65-F5344CB8AC3E}">
        <p14:creationId xmlns:p14="http://schemas.microsoft.com/office/powerpoint/2010/main" val="296422110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1_Collins Content: 1 column/subhead">
    <p:spTree>
      <p:nvGrpSpPr>
        <p:cNvPr id="1" name=""/>
        <p:cNvGrpSpPr/>
        <p:nvPr/>
      </p:nvGrpSpPr>
      <p:grpSpPr>
        <a:xfrm>
          <a:off x="0" y="0"/>
          <a:ext cx="0" cy="0"/>
          <a:chOff x="0" y="0"/>
          <a:chExt cx="0" cy="0"/>
        </a:xfrm>
      </p:grpSpPr>
      <p:sp>
        <p:nvSpPr>
          <p:cNvPr id="31" name="Body"/>
          <p:cNvSpPr>
            <a:spLocks noGrp="1"/>
          </p:cNvSpPr>
          <p:nvPr>
            <p:ph type="body" sz="quarter" idx="13" hasCustomPrompt="1"/>
          </p:nvPr>
        </p:nvSpPr>
        <p:spPr>
          <a:xfrm>
            <a:off x="685801" y="2008402"/>
            <a:ext cx="10829543" cy="3782799"/>
          </a:xfrm>
          <a:noFill/>
        </p:spPr>
        <p:txBody>
          <a:bodyPr/>
          <a:lstStyle>
            <a:lvl1pPr marL="219451" indent="-219451" algn="l" defTabSz="914377" rtl="0" eaLnBrk="1" latinLnBrk="0" hangingPunct="1">
              <a:lnSpc>
                <a:spcPct val="100000"/>
              </a:lnSpc>
              <a:spcBef>
                <a:spcPts val="0"/>
              </a:spcBef>
              <a:spcAft>
                <a:spcPts val="600"/>
              </a:spcAft>
              <a:buClr>
                <a:srgbClr val="CE1126"/>
              </a:buClr>
              <a:buSzPct val="75000"/>
              <a:buFont typeface="Arial" panose="020B0604020202020204" pitchFamily="34" charset="0"/>
              <a:buChar char="•"/>
              <a:defRPr lang="en-US" sz="2200" kern="1200" baseline="0" dirty="0" smtClean="0">
                <a:solidFill>
                  <a:schemeClr val="tx1"/>
                </a:solidFill>
                <a:latin typeface="+mn-lt"/>
                <a:ea typeface="+mn-ea"/>
                <a:cs typeface="+mn-cs"/>
              </a:defRPr>
            </a:lvl1pPr>
            <a:lvl2pPr indent="-219451" algn="l" defTabSz="914377" rtl="0" eaLnBrk="1" latinLnBrk="0" hangingPunct="1">
              <a:lnSpc>
                <a:spcPct val="100000"/>
              </a:lnSpc>
              <a:spcBef>
                <a:spcPts val="0"/>
              </a:spcBef>
              <a:spcAft>
                <a:spcPts val="600"/>
              </a:spcAft>
              <a:buClr>
                <a:schemeClr val="accent1"/>
              </a:buClr>
              <a:buFont typeface="Arial" panose="020B0604020202020204" pitchFamily="34" charset="0"/>
              <a:defRPr lang="en-US" sz="2000" kern="1200" baseline="0" dirty="0" smtClean="0">
                <a:solidFill>
                  <a:schemeClr val="tx1"/>
                </a:solidFill>
                <a:latin typeface="+mn-lt"/>
                <a:ea typeface="+mn-ea"/>
                <a:cs typeface="+mn-cs"/>
              </a:defRPr>
            </a:lvl2pPr>
            <a:lvl3pPr indent="-219451" algn="l" defTabSz="914377" rtl="0" eaLnBrk="1" latinLnBrk="0" hangingPunct="1">
              <a:lnSpc>
                <a:spcPct val="100000"/>
              </a:lnSpc>
              <a:spcBef>
                <a:spcPts val="0"/>
              </a:spcBef>
              <a:spcAft>
                <a:spcPts val="600"/>
              </a:spcAft>
              <a:buFont typeface="Arial" panose="020B0604020202020204" pitchFamily="34" charset="0"/>
              <a:defRPr lang="en-US" sz="1800" kern="1200" baseline="0" dirty="0" smtClean="0">
                <a:solidFill>
                  <a:schemeClr val="tx1"/>
                </a:solidFill>
                <a:latin typeface="+mn-lt"/>
                <a:ea typeface="+mn-ea"/>
                <a:cs typeface="+mn-cs"/>
              </a:defRPr>
            </a:lvl3pPr>
            <a:lvl4pPr indent="-219451" algn="l" defTabSz="914377" rtl="0" eaLnBrk="1" latinLnBrk="0" hangingPunct="1">
              <a:lnSpc>
                <a:spcPct val="100000"/>
              </a:lnSpc>
              <a:spcBef>
                <a:spcPts val="0"/>
              </a:spcBef>
              <a:spcAft>
                <a:spcPts val="600"/>
              </a:spcAft>
              <a:buClr>
                <a:schemeClr val="accent1"/>
              </a:buClr>
              <a:buFont typeface="Arial" panose="020B0604020202020204" pitchFamily="34" charset="0"/>
              <a:defRPr lang="en-US" sz="1600" kern="1200" baseline="0" dirty="0" smtClean="0">
                <a:solidFill>
                  <a:schemeClr val="tx1"/>
                </a:solidFill>
                <a:latin typeface="+mn-lt"/>
                <a:ea typeface="+mn-ea"/>
                <a:cs typeface="+mn-cs"/>
              </a:defRPr>
            </a:lvl4pPr>
            <a:lvl5pPr indent="-219451" algn="l" defTabSz="914377" rtl="0" eaLnBrk="1" latinLnBrk="0" hangingPunct="1">
              <a:lnSpc>
                <a:spcPct val="100000"/>
              </a:lnSpc>
              <a:spcBef>
                <a:spcPts val="0"/>
              </a:spcBef>
              <a:spcAft>
                <a:spcPts val="600"/>
              </a:spcAft>
              <a:buFont typeface="Arial" panose="020B0604020202020204" pitchFamily="34" charset="0"/>
              <a:defRPr lang="en-US" sz="1600" kern="1200" baseline="0" dirty="0">
                <a:solidFill>
                  <a:schemeClr val="tx1"/>
                </a:solidFill>
                <a:latin typeface="+mn-lt"/>
                <a:ea typeface="+mn-ea"/>
                <a:cs typeface="+mn-cs"/>
              </a:defRPr>
            </a:lvl5pPr>
          </a:lstStyle>
          <a:p>
            <a:pPr lvl="0"/>
            <a:r>
              <a:rPr lang="en-US" dirty="0"/>
              <a:t>Main bullet. 22 pt. Black. Sentence case.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p:cNvSpPr>
            <a:spLocks noGrp="1"/>
          </p:cNvSpPr>
          <p:nvPr>
            <p:ph type="body" sz="quarter" idx="17" hasCustomPrompt="1"/>
          </p:nvPr>
        </p:nvSpPr>
        <p:spPr>
          <a:xfrm>
            <a:off x="685800" y="1572734"/>
            <a:ext cx="10820400" cy="341632"/>
          </a:xfrm>
          <a:noFill/>
        </p:spPr>
        <p:txBody>
          <a:bodyPr wrap="square" bIns="91440">
            <a:spAutoFit/>
          </a:bodyPr>
          <a:lstStyle>
            <a:lvl1pPr marL="0" marR="0" indent="0" algn="l" defTabSz="914377"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solidFill>
                  <a:srgbClr val="CE1126"/>
                </a:solidFill>
              </a:defRPr>
            </a:lvl1pPr>
          </a:lstStyle>
          <a:p>
            <a:pPr marL="0" marR="0" lvl="0" indent="0" algn="l" defTabSz="914377"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15" name="Slide number"/>
          <p:cNvSpPr>
            <a:spLocks noGrp="1"/>
          </p:cNvSpPr>
          <p:nvPr>
            <p:ph type="sldNum" sz="quarter" idx="4"/>
          </p:nvPr>
        </p:nvSpPr>
        <p:spPr>
          <a:xfrm>
            <a:off x="10983397" y="6380415"/>
            <a:ext cx="531947"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lang="en-US" smtClean="0"/>
              <a:pPr/>
              <a:t>‹#›</a:t>
            </a:fld>
            <a:endParaRPr lang="en-US" dirty="0"/>
          </a:p>
        </p:txBody>
      </p:sp>
      <p:sp>
        <p:nvSpPr>
          <p:cNvPr id="6" name="Title 5"/>
          <p:cNvSpPr>
            <a:spLocks noGrp="1"/>
          </p:cNvSpPr>
          <p:nvPr>
            <p:ph type="title" hasCustomPrompt="1"/>
          </p:nvPr>
        </p:nvSpPr>
        <p:spPr>
          <a:xfrm>
            <a:off x="694944" y="514474"/>
            <a:ext cx="10811256" cy="676653"/>
          </a:xfrm>
          <a:prstGeom prst="rect">
            <a:avLst/>
          </a:prstGeom>
        </p:spPr>
        <p:txBody>
          <a:bodyPr anchor="t" anchorCtr="0"/>
          <a:lstStyle>
            <a:lvl1pPr>
              <a:lnSpc>
                <a:spcPct val="80000"/>
              </a:lnSpc>
              <a:defRPr/>
            </a:lvl1pPr>
          </a:lstStyle>
          <a:p>
            <a:r>
              <a:rPr lang="en-US" dirty="0"/>
              <a:t>TITLE. 32 PT. BLACK. REGULAR. UPPERCASE. TWO LINES MAX.</a:t>
            </a:r>
          </a:p>
        </p:txBody>
      </p:sp>
      <p:sp>
        <p:nvSpPr>
          <p:cNvPr id="8" name="Takeaway bar"/>
          <p:cNvSpPr>
            <a:spLocks noGrp="1"/>
          </p:cNvSpPr>
          <p:nvPr>
            <p:ph type="body" sz="quarter" idx="15" hasCustomPrompt="1"/>
          </p:nvPr>
        </p:nvSpPr>
        <p:spPr>
          <a:xfrm>
            <a:off x="694946" y="5912569"/>
            <a:ext cx="10820399" cy="273280"/>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
        <p:nvSpPr>
          <p:cNvPr id="2" name="Footer Placeholder 1">
            <a:extLst>
              <a:ext uri="{FF2B5EF4-FFF2-40B4-BE49-F238E27FC236}">
                <a16:creationId xmlns:a16="http://schemas.microsoft.com/office/drawing/2014/main" id="{E8CC1998-8757-C840-AADE-7B8BA99317B4}"/>
              </a:ext>
            </a:extLst>
          </p:cNvPr>
          <p:cNvSpPr>
            <a:spLocks noGrp="1"/>
          </p:cNvSpPr>
          <p:nvPr>
            <p:ph type="ftr" sz="quarter" idx="18"/>
          </p:nvPr>
        </p:nvSpPr>
        <p:spPr/>
        <p:txBody>
          <a:bodyPr/>
          <a:lstStyle/>
          <a:p>
            <a:r>
              <a:rPr lang="en-US" dirty="0">
                <a:cs typeface="DIN-Light"/>
              </a:rPr>
              <a:t>© 2022 Collins Aerospace.  | Collins Aerospace Proprietary.  |  This document does not include any export controlled technical data.</a:t>
            </a:r>
            <a:endParaRPr lang="en-US" dirty="0"/>
          </a:p>
        </p:txBody>
      </p:sp>
    </p:spTree>
    <p:extLst>
      <p:ext uri="{BB962C8B-B14F-4D97-AF65-F5344CB8AC3E}">
        <p14:creationId xmlns:p14="http://schemas.microsoft.com/office/powerpoint/2010/main" val="3997620151"/>
      </p:ext>
    </p:extLst>
  </p:cSld>
  <p:clrMapOvr>
    <a:masterClrMapping/>
  </p:clrMapOvr>
  <p:extLst>
    <p:ext uri="{DCECCB84-F9BA-43D5-87BE-67443E8EF086}">
      <p15:sldGuideLst xmlns:p15="http://schemas.microsoft.com/office/powerpoint/2012/main"/>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1_Collins Content: 2 column">
    <p:spTree>
      <p:nvGrpSpPr>
        <p:cNvPr id="1" name=""/>
        <p:cNvGrpSpPr/>
        <p:nvPr/>
      </p:nvGrpSpPr>
      <p:grpSpPr>
        <a:xfrm>
          <a:off x="0" y="0"/>
          <a:ext cx="0" cy="0"/>
          <a:chOff x="0" y="0"/>
          <a:chExt cx="0" cy="0"/>
        </a:xfrm>
      </p:grpSpPr>
      <p:sp>
        <p:nvSpPr>
          <p:cNvPr id="13" name="Body 2"/>
          <p:cNvSpPr>
            <a:spLocks noGrp="1"/>
          </p:cNvSpPr>
          <p:nvPr>
            <p:ph type="body" sz="quarter" idx="17" hasCustomPrompt="1"/>
          </p:nvPr>
        </p:nvSpPr>
        <p:spPr>
          <a:xfrm>
            <a:off x="6258629" y="2068034"/>
            <a:ext cx="5247571" cy="3723167"/>
          </a:xfrm>
          <a:noFill/>
        </p:spPr>
        <p:txBody>
          <a:bodyPr rIns="182880"/>
          <a:lstStyle>
            <a:lvl1pPr marL="219451" indent="-219445" algn="l" defTabSz="914377"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dirty="0" smtClean="0">
                <a:solidFill>
                  <a:schemeClr val="tx1"/>
                </a:solidFill>
                <a:latin typeface="+mn-lt"/>
                <a:ea typeface="+mn-ea"/>
                <a:cs typeface="+mn-cs"/>
              </a:defRPr>
            </a:lvl1pPr>
            <a:lvl2pPr indent="-219451" algn="l" defTabSz="914377" rtl="0" eaLnBrk="1" latinLnBrk="0" hangingPunct="1">
              <a:lnSpc>
                <a:spcPct val="100000"/>
              </a:lnSpc>
              <a:spcBef>
                <a:spcPts val="0"/>
              </a:spcBef>
              <a:spcAft>
                <a:spcPts val="600"/>
              </a:spcAft>
              <a:buClr>
                <a:schemeClr val="accent1"/>
              </a:buClr>
              <a:buFont typeface="Arial" panose="020B0604020202020204" pitchFamily="34" charset="0"/>
              <a:defRPr lang="en-US" sz="1800" kern="1200" dirty="0" smtClean="0">
                <a:solidFill>
                  <a:schemeClr val="tx1"/>
                </a:solidFill>
                <a:latin typeface="+mn-lt"/>
                <a:ea typeface="+mn-ea"/>
                <a:cs typeface="+mn-cs"/>
              </a:defRPr>
            </a:lvl2pPr>
            <a:lvl3pPr indent="-219451" algn="l" defTabSz="914377" rtl="0" eaLnBrk="1" latinLnBrk="0" hangingPunct="1">
              <a:lnSpc>
                <a:spcPct val="100000"/>
              </a:lnSpc>
              <a:spcBef>
                <a:spcPts val="0"/>
              </a:spcBef>
              <a:spcAft>
                <a:spcPts val="600"/>
              </a:spcAft>
              <a:buFont typeface="Arial" panose="020B0604020202020204" pitchFamily="34" charset="0"/>
              <a:defRPr lang="en-US" sz="1600" kern="1200" dirty="0" smtClean="0">
                <a:solidFill>
                  <a:schemeClr val="tx1"/>
                </a:solidFill>
                <a:latin typeface="+mn-lt"/>
                <a:ea typeface="+mn-ea"/>
                <a:cs typeface="+mn-cs"/>
              </a:defRPr>
            </a:lvl3pPr>
            <a:lvl4pPr indent="-219451" algn="l" defTabSz="914377" rtl="0" eaLnBrk="1" latinLnBrk="0" hangingPunct="1">
              <a:lnSpc>
                <a:spcPct val="100000"/>
              </a:lnSpc>
              <a:spcBef>
                <a:spcPts val="0"/>
              </a:spcBef>
              <a:spcAft>
                <a:spcPts val="600"/>
              </a:spcAft>
              <a:buClr>
                <a:schemeClr val="accent1"/>
              </a:buClr>
              <a:buFont typeface="Arial" panose="020B0604020202020204" pitchFamily="34" charset="0"/>
              <a:defRPr lang="en-US" sz="1600" kern="1200" dirty="0" smtClean="0">
                <a:solidFill>
                  <a:schemeClr val="tx1"/>
                </a:solidFill>
                <a:latin typeface="+mn-lt"/>
                <a:ea typeface="+mn-ea"/>
                <a:cs typeface="+mn-cs"/>
              </a:defRPr>
            </a:lvl4pPr>
            <a:lvl5pPr indent="-219451" algn="l" defTabSz="914377" rtl="0" eaLnBrk="1" latinLnBrk="0" hangingPunct="1">
              <a:lnSpc>
                <a:spcPct val="100000"/>
              </a:lnSpc>
              <a:spcBef>
                <a:spcPts val="0"/>
              </a:spcBef>
              <a:spcAft>
                <a:spcPts val="600"/>
              </a:spcAft>
              <a:buFont typeface="Arial" panose="020B0604020202020204" pitchFamily="34" charset="0"/>
              <a:defRPr lang="en-US" sz="16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Body 1"/>
          <p:cNvSpPr>
            <a:spLocks noGrp="1"/>
          </p:cNvSpPr>
          <p:nvPr>
            <p:ph type="body" sz="quarter" idx="13" hasCustomPrompt="1"/>
          </p:nvPr>
        </p:nvSpPr>
        <p:spPr>
          <a:xfrm>
            <a:off x="696434" y="2068034"/>
            <a:ext cx="5247167" cy="3723167"/>
          </a:xfrm>
          <a:noFill/>
        </p:spPr>
        <p:txBody>
          <a:bodyPr rIns="182880"/>
          <a:lstStyle>
            <a:lvl1pPr marL="219451" indent="-219451" algn="l" defTabSz="914377" rtl="0" eaLnBrk="1" latinLnBrk="0" hangingPunct="1">
              <a:lnSpc>
                <a:spcPct val="100000"/>
              </a:lnSpc>
              <a:spcBef>
                <a:spcPts val="0"/>
              </a:spcBef>
              <a:spcAft>
                <a:spcPts val="600"/>
              </a:spcAft>
              <a:buFont typeface="Arial" panose="020B0604020202020204" pitchFamily="34" charset="0"/>
              <a:defRPr lang="en-US" sz="1800" kern="1200" baseline="0" dirty="0" smtClean="0">
                <a:solidFill>
                  <a:schemeClr val="tx1"/>
                </a:solidFill>
                <a:latin typeface="+mn-lt"/>
                <a:ea typeface="+mn-ea"/>
                <a:cs typeface="+mn-cs"/>
              </a:defRPr>
            </a:lvl1pPr>
            <a:lvl2pPr indent="-219451" algn="l" defTabSz="914377" rtl="0" eaLnBrk="1" latinLnBrk="0" hangingPunct="1">
              <a:lnSpc>
                <a:spcPct val="100000"/>
              </a:lnSpc>
              <a:spcBef>
                <a:spcPts val="0"/>
              </a:spcBef>
              <a:spcAft>
                <a:spcPts val="600"/>
              </a:spcAft>
              <a:buClr>
                <a:schemeClr val="accent1"/>
              </a:buClr>
              <a:buFont typeface="Arial" panose="020B0604020202020204" pitchFamily="34" charset="0"/>
              <a:defRPr lang="en-US" sz="1800" kern="1200" dirty="0" smtClean="0">
                <a:solidFill>
                  <a:schemeClr val="tx1"/>
                </a:solidFill>
                <a:latin typeface="+mn-lt"/>
                <a:ea typeface="+mn-ea"/>
                <a:cs typeface="+mn-cs"/>
              </a:defRPr>
            </a:lvl2pPr>
            <a:lvl3pPr indent="-219451" algn="l" defTabSz="914377" rtl="0" eaLnBrk="1" latinLnBrk="0" hangingPunct="1">
              <a:lnSpc>
                <a:spcPct val="100000"/>
              </a:lnSpc>
              <a:spcBef>
                <a:spcPts val="0"/>
              </a:spcBef>
              <a:spcAft>
                <a:spcPts val="600"/>
              </a:spcAft>
              <a:buFont typeface="Arial" panose="020B0604020202020204" pitchFamily="34" charset="0"/>
              <a:defRPr lang="en-US" sz="1600" kern="1200" dirty="0" smtClean="0">
                <a:solidFill>
                  <a:schemeClr val="tx1"/>
                </a:solidFill>
                <a:latin typeface="+mn-lt"/>
                <a:ea typeface="+mn-ea"/>
                <a:cs typeface="+mn-cs"/>
              </a:defRPr>
            </a:lvl3pPr>
            <a:lvl4pPr indent="-219451" algn="l" defTabSz="914377" rtl="0" eaLnBrk="1" latinLnBrk="0" hangingPunct="1">
              <a:lnSpc>
                <a:spcPct val="100000"/>
              </a:lnSpc>
              <a:spcBef>
                <a:spcPts val="0"/>
              </a:spcBef>
              <a:spcAft>
                <a:spcPts val="600"/>
              </a:spcAft>
              <a:buClr>
                <a:schemeClr val="accent1"/>
              </a:buClr>
              <a:buFont typeface="Arial" panose="020B0604020202020204" pitchFamily="34" charset="0"/>
              <a:defRPr lang="en-US" sz="1600" kern="1200" dirty="0" smtClean="0">
                <a:solidFill>
                  <a:schemeClr val="tx1"/>
                </a:solidFill>
                <a:latin typeface="+mn-lt"/>
                <a:ea typeface="+mn-ea"/>
                <a:cs typeface="+mn-cs"/>
              </a:defRPr>
            </a:lvl4pPr>
            <a:lvl5pPr indent="-219451" algn="l" defTabSz="914377" rtl="0" eaLnBrk="1" latinLnBrk="0" hangingPunct="1">
              <a:lnSpc>
                <a:spcPct val="100000"/>
              </a:lnSpc>
              <a:spcBef>
                <a:spcPts val="0"/>
              </a:spcBef>
              <a:spcAft>
                <a:spcPts val="600"/>
              </a:spcAft>
              <a:buFont typeface="Arial" panose="020B0604020202020204" pitchFamily="34" charset="0"/>
              <a:defRPr lang="en-US" sz="16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cNvSpPr>
            <a:spLocks noGrp="1"/>
          </p:cNvSpPr>
          <p:nvPr>
            <p:ph type="sldNum" sz="quarter" idx="4"/>
          </p:nvPr>
        </p:nvSpPr>
        <p:spPr>
          <a:xfrm>
            <a:off x="10983397" y="6380415"/>
            <a:ext cx="531947"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lang="en-US" smtClean="0"/>
              <a:pPr/>
              <a:t>‹#›</a:t>
            </a:fld>
            <a:endParaRPr lang="en-US" dirty="0"/>
          </a:p>
        </p:txBody>
      </p:sp>
      <p:sp>
        <p:nvSpPr>
          <p:cNvPr id="12" name="Text Placeholder 2"/>
          <p:cNvSpPr>
            <a:spLocks noGrp="1"/>
          </p:cNvSpPr>
          <p:nvPr>
            <p:ph type="body" sz="quarter" idx="21" hasCustomPrompt="1"/>
          </p:nvPr>
        </p:nvSpPr>
        <p:spPr>
          <a:xfrm>
            <a:off x="695325" y="1572734"/>
            <a:ext cx="5248275" cy="341632"/>
          </a:xfrm>
          <a:noFill/>
        </p:spPr>
        <p:txBody>
          <a:bodyPr wrap="square" bIns="91440">
            <a:spAutoFit/>
          </a:bodyPr>
          <a:lstStyle>
            <a:lvl1pPr marL="0" marR="0" indent="0" algn="l" defTabSz="914377"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solidFill>
                  <a:schemeClr val="tx2"/>
                </a:solidFill>
              </a:defRPr>
            </a:lvl1pPr>
          </a:lstStyle>
          <a:p>
            <a:pPr marL="0" marR="0" lvl="0" indent="0" algn="l" defTabSz="914377"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14" name="Text Placeholder 2"/>
          <p:cNvSpPr>
            <a:spLocks noGrp="1"/>
          </p:cNvSpPr>
          <p:nvPr>
            <p:ph type="body" sz="quarter" idx="22" hasCustomPrompt="1"/>
          </p:nvPr>
        </p:nvSpPr>
        <p:spPr>
          <a:xfrm>
            <a:off x="6248400" y="1572734"/>
            <a:ext cx="5248275" cy="341632"/>
          </a:xfrm>
          <a:noFill/>
        </p:spPr>
        <p:txBody>
          <a:bodyPr wrap="square" bIns="91440">
            <a:spAutoFit/>
          </a:bodyPr>
          <a:lstStyle>
            <a:lvl1pPr marL="0" marR="0" indent="0" algn="l" defTabSz="914377"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solidFill>
                  <a:schemeClr val="tx2"/>
                </a:solidFill>
              </a:defRPr>
            </a:lvl1pPr>
          </a:lstStyle>
          <a:p>
            <a:pPr marL="0" marR="0" lvl="0" indent="0" algn="l" defTabSz="914377"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15" name="Title 5"/>
          <p:cNvSpPr>
            <a:spLocks noGrp="1"/>
          </p:cNvSpPr>
          <p:nvPr>
            <p:ph type="title" hasCustomPrompt="1"/>
          </p:nvPr>
        </p:nvSpPr>
        <p:spPr>
          <a:xfrm>
            <a:off x="694944" y="514474"/>
            <a:ext cx="10811256" cy="676653"/>
          </a:xfrm>
          <a:prstGeom prst="rect">
            <a:avLst/>
          </a:prstGeom>
        </p:spPr>
        <p:txBody>
          <a:bodyPr/>
          <a:lstStyle>
            <a:lvl1pPr>
              <a:lnSpc>
                <a:spcPct val="80000"/>
              </a:lnSpc>
              <a:defRPr/>
            </a:lvl1pPr>
          </a:lstStyle>
          <a:p>
            <a:r>
              <a:rPr lang="en-US" dirty="0"/>
              <a:t>TITLE. 32 PT. BLACK. REGULAR. UPPERCASE. TWO LINES MAX.</a:t>
            </a:r>
          </a:p>
        </p:txBody>
      </p:sp>
      <p:sp>
        <p:nvSpPr>
          <p:cNvPr id="9" name="Takeaway bar"/>
          <p:cNvSpPr>
            <a:spLocks noGrp="1"/>
          </p:cNvSpPr>
          <p:nvPr>
            <p:ph type="body" sz="quarter" idx="15" hasCustomPrompt="1"/>
          </p:nvPr>
        </p:nvSpPr>
        <p:spPr>
          <a:xfrm>
            <a:off x="694946" y="5912569"/>
            <a:ext cx="10820399" cy="273280"/>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
        <p:nvSpPr>
          <p:cNvPr id="2" name="Footer Placeholder 1">
            <a:extLst>
              <a:ext uri="{FF2B5EF4-FFF2-40B4-BE49-F238E27FC236}">
                <a16:creationId xmlns:a16="http://schemas.microsoft.com/office/drawing/2014/main" id="{F6054B65-0620-854F-BFAF-B71F0AF716DE}"/>
              </a:ext>
            </a:extLst>
          </p:cNvPr>
          <p:cNvSpPr>
            <a:spLocks noGrp="1"/>
          </p:cNvSpPr>
          <p:nvPr>
            <p:ph type="ftr" sz="quarter" idx="23"/>
          </p:nvPr>
        </p:nvSpPr>
        <p:spPr/>
        <p:txBody>
          <a:bodyPr/>
          <a:lstStyle/>
          <a:p>
            <a:r>
              <a:rPr lang="en-US" dirty="0">
                <a:cs typeface="DIN-Light"/>
              </a:rPr>
              <a:t>© 2022 Collins Aerospace.  | Collins Aerospace Proprietary.  |  This document does not include any export controlled technical data.</a:t>
            </a:r>
            <a:endParaRPr lang="en-US" dirty="0"/>
          </a:p>
        </p:txBody>
      </p:sp>
    </p:spTree>
    <p:extLst>
      <p:ext uri="{BB962C8B-B14F-4D97-AF65-F5344CB8AC3E}">
        <p14:creationId xmlns:p14="http://schemas.microsoft.com/office/powerpoint/2010/main" val="1894522645"/>
      </p:ext>
    </p:extLst>
  </p:cSld>
  <p:clrMapOvr>
    <a:masterClrMapping/>
  </p:clrMapOvr>
  <p:extLst>
    <p:ext uri="{DCECCB84-F9BA-43D5-87BE-67443E8EF086}">
      <p15:sldGuideLst xmlns:p15="http://schemas.microsoft.com/office/powerpoint/2012/main">
        <p15:guide id="1" orient="horz" pos="1296">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1_Collins Cover: Text">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AB634BC7-2D07-6C4F-AC68-902D1C49E16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938" y="2575915"/>
            <a:ext cx="5392162" cy="902816"/>
          </a:xfrm>
          <a:prstGeom prst="rect">
            <a:avLst/>
          </a:prstGeom>
        </p:spPr>
      </p:pic>
      <p:sp>
        <p:nvSpPr>
          <p:cNvPr id="8" name="Date"/>
          <p:cNvSpPr>
            <a:spLocks noGrp="1"/>
          </p:cNvSpPr>
          <p:nvPr>
            <p:ph type="body" sz="quarter" idx="14" hasCustomPrompt="1"/>
          </p:nvPr>
        </p:nvSpPr>
        <p:spPr>
          <a:xfrm>
            <a:off x="7290486" y="5262726"/>
            <a:ext cx="2653615" cy="260744"/>
          </a:xfrm>
          <a:noFill/>
        </p:spPr>
        <p:txBody>
          <a:bodyPr/>
          <a:lstStyle>
            <a:lvl1pPr>
              <a:defRPr sz="1400" b="1">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Date</a:t>
            </a:r>
          </a:p>
        </p:txBody>
      </p:sp>
      <p:sp>
        <p:nvSpPr>
          <p:cNvPr id="7" name="Presenters"/>
          <p:cNvSpPr>
            <a:spLocks noGrp="1"/>
          </p:cNvSpPr>
          <p:nvPr>
            <p:ph type="body" sz="quarter" idx="13" hasCustomPrompt="1"/>
          </p:nvPr>
        </p:nvSpPr>
        <p:spPr>
          <a:xfrm>
            <a:off x="7290486" y="4235572"/>
            <a:ext cx="4215715" cy="635908"/>
          </a:xfrm>
          <a:noFill/>
        </p:spPr>
        <p:txBody>
          <a:bodyPr vert="horz" lIns="0" tIns="0" rIns="0" bIns="0" rtlCol="0">
            <a:noAutofit/>
          </a:bodyPr>
          <a:lstStyle>
            <a:lvl1pPr marL="0" marR="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0" baseline="0">
                <a:solidFill>
                  <a:schemeClr val="tx1"/>
                </a:solidFill>
              </a:defRPr>
            </a:lvl1pPr>
          </a:lstStyle>
          <a:p>
            <a:pPr marL="0" marR="0" lvl="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Name, Title, Function. 18 pt. black.</a:t>
            </a:r>
          </a:p>
        </p:txBody>
      </p:sp>
      <p:sp>
        <p:nvSpPr>
          <p:cNvPr id="2" name="Title"/>
          <p:cNvSpPr>
            <a:spLocks noGrp="1"/>
          </p:cNvSpPr>
          <p:nvPr>
            <p:ph type="title" hasCustomPrompt="1"/>
          </p:nvPr>
        </p:nvSpPr>
        <p:spPr>
          <a:xfrm>
            <a:off x="7290486" y="2414671"/>
            <a:ext cx="4215715" cy="1472187"/>
          </a:xfrm>
          <a:noFill/>
        </p:spPr>
        <p:txBody>
          <a:bodyPr anchor="t" anchorCtr="0"/>
          <a:lstStyle>
            <a:lvl1pPr defTabSz="914400">
              <a:spcBef>
                <a:spcPct val="0"/>
              </a:spcBef>
              <a:defRPr sz="3200" spc="300" baseline="0">
                <a:solidFill>
                  <a:schemeClr val="tx1"/>
                </a:solidFill>
              </a:defRPr>
            </a:lvl1pPr>
          </a:lstStyle>
          <a:p>
            <a:pPr lvl="0" defTabSz="914400">
              <a:spcBef>
                <a:spcPct val="0"/>
              </a:spcBef>
            </a:pPr>
            <a:r>
              <a:rPr lang="en-US" dirty="0"/>
              <a:t>TITLE 32 PT. BLACK. REGULAR. UPPERCASE.</a:t>
            </a:r>
          </a:p>
        </p:txBody>
      </p:sp>
      <p:cxnSp>
        <p:nvCxnSpPr>
          <p:cNvPr id="11" name="Straight Connector 10">
            <a:extLst>
              <a:ext uri="{FF2B5EF4-FFF2-40B4-BE49-F238E27FC236}">
                <a16:creationId xmlns:a16="http://schemas.microsoft.com/office/drawing/2014/main" id="{C153567C-9997-D34B-8327-05DCB0239D55}"/>
              </a:ext>
            </a:extLst>
          </p:cNvPr>
          <p:cNvCxnSpPr>
            <a:cxnSpLocks/>
          </p:cNvCxnSpPr>
          <p:nvPr userDrawn="1"/>
        </p:nvCxnSpPr>
        <p:spPr>
          <a:xfrm>
            <a:off x="752528" y="247662"/>
            <a:ext cx="11436297" cy="0"/>
          </a:xfrm>
          <a:prstGeom prst="line">
            <a:avLst/>
          </a:prstGeom>
          <a:ln w="19050" cap="sq">
            <a:solidFill>
              <a:srgbClr val="CE1126"/>
            </a:solidFill>
            <a:headEnd type="oval" w="sm" len="sm"/>
          </a:ln>
          <a:effectLst/>
        </p:spPr>
        <p:style>
          <a:lnRef idx="2">
            <a:schemeClr val="accent1"/>
          </a:lnRef>
          <a:fillRef idx="0">
            <a:schemeClr val="accent1"/>
          </a:fillRef>
          <a:effectRef idx="1">
            <a:schemeClr val="accent1"/>
          </a:effectRef>
          <a:fontRef idx="minor">
            <a:schemeClr val="tx1"/>
          </a:fontRef>
        </p:style>
      </p:cxnSp>
      <p:sp>
        <p:nvSpPr>
          <p:cNvPr id="3" name="Footer Placeholder 2">
            <a:extLst>
              <a:ext uri="{FF2B5EF4-FFF2-40B4-BE49-F238E27FC236}">
                <a16:creationId xmlns:a16="http://schemas.microsoft.com/office/drawing/2014/main" id="{9F7A2505-B409-704A-AC88-1EFFAEA71569}"/>
              </a:ext>
            </a:extLst>
          </p:cNvPr>
          <p:cNvSpPr>
            <a:spLocks noGrp="1"/>
          </p:cNvSpPr>
          <p:nvPr>
            <p:ph type="ftr" sz="quarter" idx="15"/>
          </p:nvPr>
        </p:nvSpPr>
        <p:spPr/>
        <p:txBody>
          <a:bodyPr/>
          <a:lstStyle/>
          <a:p>
            <a:r>
              <a:rPr lang="en-US">
                <a:cs typeface="DIN-Light"/>
              </a:rPr>
              <a:t>© 2022 Collins Aerospace.  | Collins Aerospace Proprietary.  |  This document does not include any export controlled technical data.</a:t>
            </a:r>
            <a:endParaRPr lang="en-US" dirty="0"/>
          </a:p>
        </p:txBody>
      </p:sp>
    </p:spTree>
    <p:extLst>
      <p:ext uri="{BB962C8B-B14F-4D97-AF65-F5344CB8AC3E}">
        <p14:creationId xmlns:p14="http://schemas.microsoft.com/office/powerpoint/2010/main" val="3100362725"/>
      </p:ext>
    </p:extLst>
  </p:cSld>
  <p:clrMapOvr>
    <a:masterClrMapping/>
  </p:clrMapOvr>
  <p:extLst>
    <p:ext uri="{DCECCB84-F9BA-43D5-87BE-67443E8EF086}">
      <p15:sldGuideLst xmlns:p15="http://schemas.microsoft.com/office/powerpoint/2012/main"/>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userDrawn="1">
  <p:cSld name="2_Custom Layout">
    <p:spTree>
      <p:nvGrpSpPr>
        <p:cNvPr id="1" name=""/>
        <p:cNvGrpSpPr/>
        <p:nvPr/>
      </p:nvGrpSpPr>
      <p:grpSpPr>
        <a:xfrm>
          <a:off x="0" y="0"/>
          <a:ext cx="0" cy="0"/>
          <a:chOff x="0" y="0"/>
          <a:chExt cx="0" cy="0"/>
        </a:xfrm>
      </p:grpSpPr>
      <p:pic>
        <p:nvPicPr>
          <p:cNvPr id="8" name="Picture 7" descr="*Bloomberg.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682"/>
            <a:ext cx="12192000" cy="6868682"/>
          </a:xfrm>
          <a:prstGeom prst="rect">
            <a:avLst/>
          </a:prstGeom>
        </p:spPr>
      </p:pic>
      <p:sp>
        <p:nvSpPr>
          <p:cNvPr id="2" name="Title 1"/>
          <p:cNvSpPr>
            <a:spLocks noGrp="1"/>
          </p:cNvSpPr>
          <p:nvPr>
            <p:ph type="title" hasCustomPrompt="1"/>
          </p:nvPr>
        </p:nvSpPr>
        <p:spPr>
          <a:xfrm>
            <a:off x="0" y="850516"/>
            <a:ext cx="12192000" cy="1009281"/>
          </a:xfrm>
          <a:prstGeom prst="rect">
            <a:avLst/>
          </a:prstGeom>
          <a:ln>
            <a:noFill/>
          </a:ln>
        </p:spPr>
        <p:txBody>
          <a:bodyPr vert="horz"/>
          <a:lstStyle>
            <a:lvl1pPr>
              <a:defRPr sz="5900" b="1" i="0">
                <a:solidFill>
                  <a:srgbClr val="14487F"/>
                </a:solidFill>
                <a:latin typeface="Times New Roman"/>
                <a:cs typeface="Times New Roman"/>
              </a:defRPr>
            </a:lvl1pPr>
          </a:lstStyle>
          <a:p>
            <a:r>
              <a:rPr lang="en-US" dirty="0"/>
              <a:t>Presentation Title</a:t>
            </a:r>
          </a:p>
        </p:txBody>
      </p:sp>
      <p:sp>
        <p:nvSpPr>
          <p:cNvPr id="11" name="Text Placeholder 10"/>
          <p:cNvSpPr>
            <a:spLocks noGrp="1"/>
          </p:cNvSpPr>
          <p:nvPr>
            <p:ph type="body" sz="quarter" idx="10" hasCustomPrompt="1"/>
          </p:nvPr>
        </p:nvSpPr>
        <p:spPr>
          <a:xfrm>
            <a:off x="0" y="2154644"/>
            <a:ext cx="12192000" cy="2176962"/>
          </a:xfrm>
          <a:prstGeom prst="rect">
            <a:avLst/>
          </a:prstGeom>
        </p:spPr>
        <p:txBody>
          <a:bodyPr vert="horz"/>
          <a:lstStyle>
            <a:lvl1pPr marL="0" indent="0" algn="ctr">
              <a:buNone/>
              <a:defRPr sz="2700" b="1" i="0" baseline="0">
                <a:latin typeface="Arial"/>
                <a:cs typeface="Arial"/>
              </a:defRPr>
            </a:lvl1pPr>
          </a:lstStyle>
          <a:p>
            <a:pPr lvl="0"/>
            <a:r>
              <a:rPr lang="en-US" dirty="0"/>
              <a:t>Name Name, Degrees</a:t>
            </a:r>
          </a:p>
          <a:p>
            <a:pPr lvl="0"/>
            <a:r>
              <a:rPr lang="en-US" dirty="0"/>
              <a:t>Professional Title</a:t>
            </a:r>
          </a:p>
          <a:p>
            <a:pPr lvl="0"/>
            <a:r>
              <a:rPr lang="en-US" dirty="0"/>
              <a:t>Month Date, Year</a:t>
            </a:r>
          </a:p>
        </p:txBody>
      </p:sp>
      <p:pic>
        <p:nvPicPr>
          <p:cNvPr id="3" name="Picture 2" descr="bloomberg.logo.large.vertical.black.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23756" y="4319620"/>
            <a:ext cx="4301067" cy="2159000"/>
          </a:xfrm>
          <a:prstGeom prst="rect">
            <a:avLst/>
          </a:prstGeom>
        </p:spPr>
      </p:pic>
    </p:spTree>
    <p:extLst>
      <p:ext uri="{BB962C8B-B14F-4D97-AF65-F5344CB8AC3E}">
        <p14:creationId xmlns:p14="http://schemas.microsoft.com/office/powerpoint/2010/main" val="284648162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2" name="Picture 1" descr="*Bloomberg.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15" name="TextBox 14"/>
          <p:cNvSpPr txBox="1"/>
          <p:nvPr userDrawn="1"/>
        </p:nvSpPr>
        <p:spPr>
          <a:xfrm>
            <a:off x="101600" y="5428428"/>
            <a:ext cx="12192000" cy="544522"/>
          </a:xfrm>
          <a:prstGeom prst="rect">
            <a:avLst/>
          </a:prstGeom>
          <a:noFill/>
        </p:spPr>
        <p:txBody>
          <a:bodyPr wrap="square" lIns="82056" tIns="41028" rIns="82056" bIns="41028" rtlCol="0">
            <a:spAutoFit/>
          </a:bodyPr>
          <a:lstStyle/>
          <a:p>
            <a:pPr algn="ctr"/>
            <a:r>
              <a:rPr lang="en-US" sz="3000" b="0" i="0" dirty="0">
                <a:solidFill>
                  <a:srgbClr val="000000"/>
                </a:solidFill>
                <a:latin typeface="Times New Roman"/>
                <a:cs typeface="Times New Roman"/>
              </a:rPr>
              <a:t>Johns</a:t>
            </a:r>
            <a:r>
              <a:rPr lang="en-US" sz="3000" b="0" i="0" baseline="0" dirty="0">
                <a:solidFill>
                  <a:srgbClr val="000000"/>
                </a:solidFill>
                <a:latin typeface="Times New Roman"/>
                <a:cs typeface="Times New Roman"/>
              </a:rPr>
              <a:t> Hopkins Bloomberg School of Public Health</a:t>
            </a:r>
            <a:endParaRPr lang="en-US" sz="3000" b="0" i="0" dirty="0">
              <a:solidFill>
                <a:srgbClr val="000000"/>
              </a:solidFill>
              <a:latin typeface="Times New Roman"/>
              <a:cs typeface="Times New Roman"/>
            </a:endParaRPr>
          </a:p>
        </p:txBody>
      </p:sp>
      <p:sp>
        <p:nvSpPr>
          <p:cNvPr id="7" name="Title 6"/>
          <p:cNvSpPr>
            <a:spLocks noGrp="1"/>
          </p:cNvSpPr>
          <p:nvPr>
            <p:ph type="title" hasCustomPrompt="1"/>
          </p:nvPr>
        </p:nvSpPr>
        <p:spPr>
          <a:xfrm>
            <a:off x="2" y="839177"/>
            <a:ext cx="12191999" cy="1243434"/>
          </a:xfrm>
          <a:prstGeom prst="rect">
            <a:avLst/>
          </a:prstGeom>
        </p:spPr>
        <p:txBody>
          <a:bodyPr vert="horz"/>
          <a:lstStyle>
            <a:lvl1pPr>
              <a:defRPr sz="5900" b="1" i="0">
                <a:solidFill>
                  <a:srgbClr val="14487F"/>
                </a:solidFill>
                <a:latin typeface="Times New Roman"/>
                <a:cs typeface="Times New Roman"/>
              </a:defRPr>
            </a:lvl1pPr>
          </a:lstStyle>
          <a:p>
            <a:r>
              <a:rPr lang="en-US" dirty="0"/>
              <a:t>Presentation Title</a:t>
            </a:r>
          </a:p>
        </p:txBody>
      </p:sp>
      <p:sp>
        <p:nvSpPr>
          <p:cNvPr id="4" name="Text Placeholder 3"/>
          <p:cNvSpPr>
            <a:spLocks noGrp="1"/>
          </p:cNvSpPr>
          <p:nvPr>
            <p:ph type="body" sz="quarter" idx="10" hasCustomPrompt="1"/>
          </p:nvPr>
        </p:nvSpPr>
        <p:spPr>
          <a:xfrm>
            <a:off x="0" y="2154645"/>
            <a:ext cx="12192000" cy="1610674"/>
          </a:xfrm>
          <a:prstGeom prst="rect">
            <a:avLst/>
          </a:prstGeom>
        </p:spPr>
        <p:txBody>
          <a:bodyPr vert="horz"/>
          <a:lstStyle>
            <a:lvl1pPr marL="0" indent="0" algn="ctr">
              <a:buNone/>
              <a:defRPr sz="2700" b="1" i="0" baseline="0">
                <a:solidFill>
                  <a:schemeClr val="tx1"/>
                </a:solidFill>
                <a:latin typeface="Arial"/>
                <a:cs typeface="Arial"/>
              </a:defRPr>
            </a:lvl1pPr>
          </a:lstStyle>
          <a:p>
            <a:pPr lvl="0"/>
            <a:r>
              <a:rPr lang="en-US" dirty="0"/>
              <a:t>Name Name, Degrees</a:t>
            </a:r>
          </a:p>
          <a:p>
            <a:pPr lvl="0"/>
            <a:r>
              <a:rPr lang="en-US" dirty="0"/>
              <a:t>Professional Title</a:t>
            </a:r>
          </a:p>
          <a:p>
            <a:pPr lvl="0"/>
            <a:r>
              <a:rPr lang="en-US" dirty="0"/>
              <a:t>Month Day, Year</a:t>
            </a:r>
          </a:p>
        </p:txBody>
      </p:sp>
    </p:spTree>
    <p:extLst>
      <p:ext uri="{BB962C8B-B14F-4D97-AF65-F5344CB8AC3E}">
        <p14:creationId xmlns:p14="http://schemas.microsoft.com/office/powerpoint/2010/main" val="244561552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ollins Content: 1 column">
    <p:spTree>
      <p:nvGrpSpPr>
        <p:cNvPr id="1" name=""/>
        <p:cNvGrpSpPr/>
        <p:nvPr/>
      </p:nvGrpSpPr>
      <p:grpSpPr>
        <a:xfrm>
          <a:off x="0" y="0"/>
          <a:ext cx="0" cy="0"/>
          <a:chOff x="0" y="0"/>
          <a:chExt cx="0" cy="0"/>
        </a:xfrm>
      </p:grpSpPr>
      <p:sp>
        <p:nvSpPr>
          <p:cNvPr id="31" name="Body"/>
          <p:cNvSpPr>
            <a:spLocks noGrp="1"/>
          </p:cNvSpPr>
          <p:nvPr>
            <p:ph type="body" sz="quarter" idx="13" hasCustomPrompt="1"/>
          </p:nvPr>
        </p:nvSpPr>
        <p:spPr>
          <a:xfrm>
            <a:off x="685799" y="1475700"/>
            <a:ext cx="10829543" cy="3782798"/>
          </a:xfrm>
          <a:noFill/>
        </p:spPr>
        <p:txBody>
          <a:bodyPr/>
          <a:lstStyle>
            <a:lvl1pPr marL="219456" indent="-219456" algn="l" defTabSz="914400" rtl="0" eaLnBrk="1" latinLnBrk="0" hangingPunct="1">
              <a:lnSpc>
                <a:spcPct val="100000"/>
              </a:lnSpc>
              <a:spcBef>
                <a:spcPts val="0"/>
              </a:spcBef>
              <a:spcAft>
                <a:spcPts val="600"/>
              </a:spcAft>
              <a:buClr>
                <a:srgbClr val="CE1126"/>
              </a:buClr>
              <a:buSzPct val="75000"/>
              <a:buFont typeface="Arial" panose="020B0604020202020204" pitchFamily="34" charset="0"/>
              <a:buChar char="•"/>
              <a:defRPr lang="en-US" sz="2200" kern="1200" baseline="0" dirty="0" smtClean="0">
                <a:solidFill>
                  <a:schemeClr val="tx1"/>
                </a:solidFill>
                <a:latin typeface="Arial" panose="020B0604020202020204" pitchFamily="34" charset="0"/>
                <a:ea typeface="+mn-ea"/>
                <a:cs typeface="+mn-cs"/>
              </a:defRPr>
            </a:lvl1pPr>
            <a:lvl2pPr indent="-219456" algn="l" defTabSz="914400" rtl="0" eaLnBrk="1" latinLnBrk="0" hangingPunct="1">
              <a:lnSpc>
                <a:spcPct val="100000"/>
              </a:lnSpc>
              <a:spcBef>
                <a:spcPts val="0"/>
              </a:spcBef>
              <a:spcAft>
                <a:spcPts val="600"/>
              </a:spcAft>
              <a:buClr>
                <a:schemeClr val="accent1"/>
              </a:buClr>
              <a:buFont typeface="Arial" panose="020B0604020202020204" pitchFamily="34" charset="0"/>
              <a:defRPr lang="en-US" sz="2000" kern="1200" baseline="0" dirty="0" smtClean="0">
                <a:solidFill>
                  <a:schemeClr val="tx1"/>
                </a:solidFill>
                <a:latin typeface="Arial" panose="020B0604020202020204" pitchFamily="34" charset="0"/>
                <a:ea typeface="+mn-ea"/>
                <a:cs typeface="+mn-cs"/>
              </a:defRPr>
            </a:lvl2pPr>
            <a:lvl3pPr indent="-219456" algn="l" defTabSz="914400" rtl="0" eaLnBrk="1" latinLnBrk="0" hangingPunct="1">
              <a:lnSpc>
                <a:spcPct val="100000"/>
              </a:lnSpc>
              <a:spcBef>
                <a:spcPts val="0"/>
              </a:spcBef>
              <a:spcAft>
                <a:spcPts val="600"/>
              </a:spcAft>
              <a:buFont typeface="Arial" panose="020B0604020202020204" pitchFamily="34" charset="0"/>
              <a:defRPr lang="en-US" sz="1800" kern="1200" baseline="0" dirty="0" smtClean="0">
                <a:solidFill>
                  <a:schemeClr val="tx1"/>
                </a:solidFill>
                <a:latin typeface="Arial" panose="020B0604020202020204" pitchFamily="34" charset="0"/>
                <a:ea typeface="+mn-ea"/>
                <a:cs typeface="+mn-cs"/>
              </a:defRPr>
            </a:lvl3pPr>
            <a:lvl4pPr indent="-219456" algn="l" defTabSz="914400" rtl="0" eaLnBrk="1" latinLnBrk="0" hangingPunct="1">
              <a:lnSpc>
                <a:spcPct val="100000"/>
              </a:lnSpc>
              <a:spcBef>
                <a:spcPts val="0"/>
              </a:spcBef>
              <a:spcAft>
                <a:spcPts val="600"/>
              </a:spcAft>
              <a:buClr>
                <a:schemeClr val="accent1"/>
              </a:buClr>
              <a:buFont typeface="Arial" panose="020B0604020202020204" pitchFamily="34" charset="0"/>
              <a:defRPr lang="en-US" sz="16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600" kern="1200" dirty="0">
                <a:solidFill>
                  <a:schemeClr val="tx1"/>
                </a:solidFill>
                <a:latin typeface="+mn-lt"/>
                <a:ea typeface="+mn-ea"/>
                <a:cs typeface="+mn-cs"/>
              </a:defRPr>
            </a:lvl5pPr>
          </a:lstStyle>
          <a:p>
            <a:pPr lvl="0"/>
            <a:r>
              <a:rPr lang="en-US" dirty="0"/>
              <a:t>Main bullet. 22 pt. black. Regular. Sentence case.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lang="en-US" smtClean="0"/>
              <a:pPr/>
              <a:t>‹#›</a:t>
            </a:fld>
            <a:endParaRPr lang="en-US" dirty="0"/>
          </a:p>
        </p:txBody>
      </p:sp>
      <p:sp>
        <p:nvSpPr>
          <p:cNvPr id="6" name="Title 5"/>
          <p:cNvSpPr>
            <a:spLocks noGrp="1"/>
          </p:cNvSpPr>
          <p:nvPr>
            <p:ph type="title" hasCustomPrompt="1"/>
          </p:nvPr>
        </p:nvSpPr>
        <p:spPr>
          <a:xfrm>
            <a:off x="694944" y="514473"/>
            <a:ext cx="10811256" cy="676653"/>
          </a:xfrm>
          <a:prstGeom prst="rect">
            <a:avLst/>
          </a:prstGeom>
        </p:spPr>
        <p:txBody>
          <a:bodyPr/>
          <a:lstStyle>
            <a:lvl1pPr>
              <a:lnSpc>
                <a:spcPct val="80000"/>
              </a:lnSpc>
              <a:defRPr b="0"/>
            </a:lvl1pPr>
          </a:lstStyle>
          <a:p>
            <a:r>
              <a:rPr lang="en-US" dirty="0"/>
              <a:t>TITLE. 32 PT. BLACK. REGULAR. UPPERCASE. TWO LINES MAX.</a:t>
            </a:r>
          </a:p>
        </p:txBody>
      </p:sp>
      <p:sp>
        <p:nvSpPr>
          <p:cNvPr id="8"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Tree>
    <p:extLst>
      <p:ext uri="{BB962C8B-B14F-4D97-AF65-F5344CB8AC3E}">
        <p14:creationId xmlns:p14="http://schemas.microsoft.com/office/powerpoint/2010/main" val="3956454054"/>
      </p:ext>
    </p:extLst>
  </p:cSld>
  <p:clrMapOvr>
    <a:masterClrMapping/>
  </p:clrMapOvr>
  <p:extLst>
    <p:ext uri="{DCECCB84-F9BA-43D5-87BE-67443E8EF086}">
      <p15:sldGuideLst xmlns:p15="http://schemas.microsoft.com/office/powerpoint/2012/main"/>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Collins Content: 1 column/photo">
    <p:bg>
      <p:bgRef idx="1001">
        <a:schemeClr val="bg1"/>
      </p:bgRef>
    </p:bg>
    <p:spTree>
      <p:nvGrpSpPr>
        <p:cNvPr id="1" name=""/>
        <p:cNvGrpSpPr/>
        <p:nvPr/>
      </p:nvGrpSpPr>
      <p:grpSpPr>
        <a:xfrm>
          <a:off x="0" y="0"/>
          <a:ext cx="0" cy="0"/>
          <a:chOff x="0" y="0"/>
          <a:chExt cx="0" cy="0"/>
        </a:xfrm>
      </p:grpSpPr>
      <p:sp>
        <p:nvSpPr>
          <p:cNvPr id="31" name="Body 1"/>
          <p:cNvSpPr>
            <a:spLocks noGrp="1"/>
          </p:cNvSpPr>
          <p:nvPr>
            <p:ph type="body" sz="quarter" idx="13" hasCustomPrompt="1"/>
          </p:nvPr>
        </p:nvSpPr>
        <p:spPr>
          <a:xfrm>
            <a:off x="696433" y="2251609"/>
            <a:ext cx="3418367" cy="3539591"/>
          </a:xfrm>
          <a:noFill/>
        </p:spPr>
        <p:txBody>
          <a:bodyPr/>
          <a:lstStyle>
            <a:lvl1pPr marL="219451"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dirty="0" smtClean="0">
                <a:solidFill>
                  <a:schemeClr val="tx1"/>
                </a:solidFill>
                <a:latin typeface="+mn-lt"/>
                <a:ea typeface="+mn-ea"/>
                <a:cs typeface="+mn-cs"/>
              </a:defRPr>
            </a:lvl1pPr>
            <a:lvl2pPr indent="-219456" algn="l" defTabSz="914400" rtl="0" eaLnBrk="1" latinLnBrk="0" hangingPunct="1">
              <a:lnSpc>
                <a:spcPct val="100000"/>
              </a:lnSpc>
              <a:spcBef>
                <a:spcPts val="0"/>
              </a:spcBef>
              <a:spcAft>
                <a:spcPts val="600"/>
              </a:spcAft>
              <a:buClr>
                <a:schemeClr val="accent1"/>
              </a:buClr>
              <a:buFont typeface="Arial" panose="020B0604020202020204" pitchFamily="34" charset="0"/>
              <a:defRPr lang="en-US" sz="1800" kern="1200" dirty="0" smtClean="0">
                <a:solidFill>
                  <a:schemeClr val="tx1"/>
                </a:solidFill>
                <a:latin typeface="+mn-lt"/>
                <a:ea typeface="+mn-ea"/>
                <a:cs typeface="+mn-cs"/>
              </a:defRPr>
            </a:lvl2pPr>
            <a:lvl3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Clr>
                <a:schemeClr val="accent1"/>
              </a:buClr>
              <a:buFont typeface="Arial" panose="020B0604020202020204" pitchFamily="34" charset="0"/>
              <a:defRPr lang="en-US" sz="16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600" kern="1200" dirty="0">
                <a:solidFill>
                  <a:schemeClr val="tx1"/>
                </a:solidFill>
                <a:latin typeface="+mn-lt"/>
                <a:ea typeface="+mn-ea"/>
                <a:cs typeface="+mn-cs"/>
              </a:defRPr>
            </a:lvl5pPr>
          </a:lstStyle>
          <a:p>
            <a:pPr lvl="0"/>
            <a:r>
              <a:rPr lang="en-US" dirty="0"/>
              <a:t>Main bullet. 18 pt. black. Regular. Sentence case.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p:cNvSpPr>
            <a:spLocks noGrp="1"/>
          </p:cNvSpPr>
          <p:nvPr>
            <p:ph type="pic" sz="quarter" idx="17" hasCustomPrompt="1"/>
          </p:nvPr>
        </p:nvSpPr>
        <p:spPr>
          <a:xfrm>
            <a:off x="4381500" y="1572733"/>
            <a:ext cx="7124700" cy="4218468"/>
          </a:xfrm>
          <a:solidFill>
            <a:schemeClr val="bg2"/>
          </a:solidFill>
        </p:spPr>
        <p:txBody>
          <a:bodyPr tIns="1188720"/>
          <a:lstStyle>
            <a:lvl1pPr marL="0" indent="0" algn="ctr">
              <a:buNone/>
              <a:defRPr/>
            </a:lvl1pPr>
          </a:lstStyle>
          <a:p>
            <a:r>
              <a:rPr lang="en-US" dirty="0"/>
              <a:t>Click to insert photo</a:t>
            </a:r>
          </a:p>
        </p:txBody>
      </p:sp>
      <p:sp>
        <p:nvSpPr>
          <p:cNvPr id="17"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lang="en-US" smtClean="0"/>
              <a:pPr/>
              <a:t>‹#›</a:t>
            </a:fld>
            <a:endParaRPr lang="en-US" dirty="0"/>
          </a:p>
        </p:txBody>
      </p:sp>
      <p:sp>
        <p:nvSpPr>
          <p:cNvPr id="9" name="Text Placeholder 2"/>
          <p:cNvSpPr>
            <a:spLocks noGrp="1"/>
          </p:cNvSpPr>
          <p:nvPr>
            <p:ph type="body" sz="quarter" idx="21" hasCustomPrompt="1"/>
          </p:nvPr>
        </p:nvSpPr>
        <p:spPr>
          <a:xfrm>
            <a:off x="695325" y="1572733"/>
            <a:ext cx="3419475" cy="590931"/>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solidFill>
                  <a:srgbClr val="CE1126"/>
                </a:solidFill>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10" name="Title 5"/>
          <p:cNvSpPr>
            <a:spLocks noGrp="1"/>
          </p:cNvSpPr>
          <p:nvPr>
            <p:ph type="title" hasCustomPrompt="1"/>
          </p:nvPr>
        </p:nvSpPr>
        <p:spPr>
          <a:xfrm>
            <a:off x="694944" y="514473"/>
            <a:ext cx="10811256" cy="676653"/>
          </a:xfrm>
          <a:prstGeom prst="rect">
            <a:avLst/>
          </a:prstGeom>
        </p:spPr>
        <p:txBody>
          <a:bodyPr/>
          <a:lstStyle>
            <a:lvl1pPr>
              <a:lnSpc>
                <a:spcPct val="80000"/>
              </a:lnSpc>
              <a:defRPr b="0" spc="300"/>
            </a:lvl1pPr>
          </a:lstStyle>
          <a:p>
            <a:r>
              <a:rPr lang="en-US" dirty="0"/>
              <a:t>TITLE. 32 PT. BLACK. REGULAR. UPPERCASE. TWO LINES MAX.</a:t>
            </a:r>
          </a:p>
        </p:txBody>
      </p:sp>
      <p:sp>
        <p:nvSpPr>
          <p:cNvPr id="11"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Tree>
    <p:extLst>
      <p:ext uri="{BB962C8B-B14F-4D97-AF65-F5344CB8AC3E}">
        <p14:creationId xmlns:p14="http://schemas.microsoft.com/office/powerpoint/2010/main" val="47464977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416">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ollins Content: 1 column/subhead">
    <p:spTree>
      <p:nvGrpSpPr>
        <p:cNvPr id="1" name=""/>
        <p:cNvGrpSpPr/>
        <p:nvPr/>
      </p:nvGrpSpPr>
      <p:grpSpPr>
        <a:xfrm>
          <a:off x="0" y="0"/>
          <a:ext cx="0" cy="0"/>
          <a:chOff x="0" y="0"/>
          <a:chExt cx="0" cy="0"/>
        </a:xfrm>
      </p:grpSpPr>
      <p:sp>
        <p:nvSpPr>
          <p:cNvPr id="31" name="Body"/>
          <p:cNvSpPr>
            <a:spLocks noGrp="1"/>
          </p:cNvSpPr>
          <p:nvPr>
            <p:ph type="body" sz="quarter" idx="13" hasCustomPrompt="1"/>
          </p:nvPr>
        </p:nvSpPr>
        <p:spPr>
          <a:xfrm>
            <a:off x="685799" y="2008402"/>
            <a:ext cx="10829543" cy="3782798"/>
          </a:xfrm>
          <a:noFill/>
        </p:spPr>
        <p:txBody>
          <a:bodyPr/>
          <a:lstStyle>
            <a:lvl1pPr marL="219456" indent="-219456" algn="l" defTabSz="914400" rtl="0" eaLnBrk="1" latinLnBrk="0" hangingPunct="1">
              <a:lnSpc>
                <a:spcPct val="100000"/>
              </a:lnSpc>
              <a:spcBef>
                <a:spcPts val="0"/>
              </a:spcBef>
              <a:spcAft>
                <a:spcPts val="600"/>
              </a:spcAft>
              <a:buClr>
                <a:srgbClr val="CE1126"/>
              </a:buClr>
              <a:buSzPct val="75000"/>
              <a:buFont typeface="Arial" panose="020B0604020202020204" pitchFamily="34" charset="0"/>
              <a:buChar char="•"/>
              <a:defRPr lang="en-US" sz="2200" kern="1200" baseline="0" dirty="0" smtClean="0">
                <a:solidFill>
                  <a:schemeClr val="tx1"/>
                </a:solidFill>
                <a:latin typeface="+mn-lt"/>
                <a:ea typeface="+mn-ea"/>
                <a:cs typeface="+mn-cs"/>
              </a:defRPr>
            </a:lvl1pPr>
            <a:lvl2pPr indent="-219456" algn="l" defTabSz="914400" rtl="0" eaLnBrk="1" latinLnBrk="0" hangingPunct="1">
              <a:lnSpc>
                <a:spcPct val="100000"/>
              </a:lnSpc>
              <a:spcBef>
                <a:spcPts val="0"/>
              </a:spcBef>
              <a:spcAft>
                <a:spcPts val="600"/>
              </a:spcAft>
              <a:buClr>
                <a:schemeClr val="accent1"/>
              </a:buClr>
              <a:buFont typeface="Arial" panose="020B0604020202020204" pitchFamily="34" charset="0"/>
              <a:defRPr lang="en-US" sz="2000" kern="1200" baseline="0" dirty="0" smtClean="0">
                <a:solidFill>
                  <a:schemeClr val="tx1"/>
                </a:solidFill>
                <a:latin typeface="+mn-lt"/>
                <a:ea typeface="+mn-ea"/>
                <a:cs typeface="+mn-cs"/>
              </a:defRPr>
            </a:lvl2pPr>
            <a:lvl3pPr indent="-219456" algn="l" defTabSz="914400" rtl="0" eaLnBrk="1" latinLnBrk="0" hangingPunct="1">
              <a:lnSpc>
                <a:spcPct val="100000"/>
              </a:lnSpc>
              <a:spcBef>
                <a:spcPts val="0"/>
              </a:spcBef>
              <a:spcAft>
                <a:spcPts val="600"/>
              </a:spcAft>
              <a:buFont typeface="Arial" panose="020B0604020202020204" pitchFamily="34" charset="0"/>
              <a:defRPr lang="en-US" sz="1800" kern="1200" baseline="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Clr>
                <a:schemeClr val="accent1"/>
              </a:buClr>
              <a:buFont typeface="Arial" panose="020B0604020202020204" pitchFamily="34" charset="0"/>
              <a:defRPr lang="en-US" sz="1600" kern="1200" baseline="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600" kern="1200" baseline="0" dirty="0">
                <a:solidFill>
                  <a:schemeClr val="tx1"/>
                </a:solidFill>
                <a:latin typeface="+mn-lt"/>
                <a:ea typeface="+mn-ea"/>
                <a:cs typeface="+mn-cs"/>
              </a:defRPr>
            </a:lvl5pPr>
          </a:lstStyle>
          <a:p>
            <a:pPr lvl="0"/>
            <a:r>
              <a:rPr lang="en-US" dirty="0"/>
              <a:t>Main bullet. 22 pt. Black. Sentence case.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p:cNvSpPr>
            <a:spLocks noGrp="1"/>
          </p:cNvSpPr>
          <p:nvPr>
            <p:ph type="body" sz="quarter" idx="17" hasCustomPrompt="1"/>
          </p:nvPr>
        </p:nvSpPr>
        <p:spPr>
          <a:xfrm>
            <a:off x="685800" y="1572733"/>
            <a:ext cx="10820400"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solidFill>
                  <a:srgbClr val="CE1126"/>
                </a:solidFill>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15"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lang="en-US" smtClean="0"/>
              <a:pPr/>
              <a:t>‹#›</a:t>
            </a:fld>
            <a:endParaRPr lang="en-US" dirty="0"/>
          </a:p>
        </p:txBody>
      </p:sp>
      <p:sp>
        <p:nvSpPr>
          <p:cNvPr id="6" name="Title 5"/>
          <p:cNvSpPr>
            <a:spLocks noGrp="1"/>
          </p:cNvSpPr>
          <p:nvPr>
            <p:ph type="title" hasCustomPrompt="1"/>
          </p:nvPr>
        </p:nvSpPr>
        <p:spPr>
          <a:xfrm>
            <a:off x="694944" y="514473"/>
            <a:ext cx="10811256" cy="676653"/>
          </a:xfrm>
          <a:prstGeom prst="rect">
            <a:avLst/>
          </a:prstGeom>
        </p:spPr>
        <p:txBody>
          <a:bodyPr anchor="t" anchorCtr="0"/>
          <a:lstStyle>
            <a:lvl1pPr>
              <a:lnSpc>
                <a:spcPct val="80000"/>
              </a:lnSpc>
              <a:defRPr/>
            </a:lvl1pPr>
          </a:lstStyle>
          <a:p>
            <a:r>
              <a:rPr lang="en-US" dirty="0"/>
              <a:t>TITLE. 32 PT. BLACK. REGULAR. UPPERCASE. TWO LINES MAX.</a:t>
            </a:r>
          </a:p>
        </p:txBody>
      </p:sp>
      <p:sp>
        <p:nvSpPr>
          <p:cNvPr id="8"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Tree>
    <p:extLst>
      <p:ext uri="{BB962C8B-B14F-4D97-AF65-F5344CB8AC3E}">
        <p14:creationId xmlns:p14="http://schemas.microsoft.com/office/powerpoint/2010/main" val="737876558"/>
      </p:ext>
    </p:extLst>
  </p:cSld>
  <p:clrMapOvr>
    <a:masterClrMapping/>
  </p:clrMapOvr>
  <p:extLst>
    <p:ext uri="{DCECCB84-F9BA-43D5-87BE-67443E8EF086}">
      <p15:sldGuideLst xmlns:p15="http://schemas.microsoft.com/office/powerpoint/2012/main"/>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Collins Content: 2 column">
    <p:spTree>
      <p:nvGrpSpPr>
        <p:cNvPr id="1" name=""/>
        <p:cNvGrpSpPr/>
        <p:nvPr/>
      </p:nvGrpSpPr>
      <p:grpSpPr>
        <a:xfrm>
          <a:off x="0" y="0"/>
          <a:ext cx="0" cy="0"/>
          <a:chOff x="0" y="0"/>
          <a:chExt cx="0" cy="0"/>
        </a:xfrm>
      </p:grpSpPr>
      <p:sp>
        <p:nvSpPr>
          <p:cNvPr id="13" name="Body 2"/>
          <p:cNvSpPr>
            <a:spLocks noGrp="1"/>
          </p:cNvSpPr>
          <p:nvPr>
            <p:ph type="body" sz="quarter" idx="17" hasCustomPrompt="1"/>
          </p:nvPr>
        </p:nvSpPr>
        <p:spPr>
          <a:xfrm>
            <a:off x="6258629" y="2068033"/>
            <a:ext cx="5247571" cy="3723167"/>
          </a:xfrm>
          <a:noFill/>
        </p:spPr>
        <p:txBody>
          <a:bodyPr rIns="182880"/>
          <a:lstStyle>
            <a:lvl1pPr marL="219456"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dirty="0" smtClean="0">
                <a:solidFill>
                  <a:schemeClr val="tx1"/>
                </a:solidFill>
                <a:latin typeface="+mn-lt"/>
                <a:ea typeface="+mn-ea"/>
                <a:cs typeface="+mn-cs"/>
              </a:defRPr>
            </a:lvl1pPr>
            <a:lvl2pPr indent="-219456" algn="l" defTabSz="914400" rtl="0" eaLnBrk="1" latinLnBrk="0" hangingPunct="1">
              <a:lnSpc>
                <a:spcPct val="100000"/>
              </a:lnSpc>
              <a:spcBef>
                <a:spcPts val="0"/>
              </a:spcBef>
              <a:spcAft>
                <a:spcPts val="600"/>
              </a:spcAft>
              <a:buClr>
                <a:schemeClr val="accent1"/>
              </a:buClr>
              <a:buFont typeface="Arial" panose="020B0604020202020204" pitchFamily="34" charset="0"/>
              <a:defRPr lang="en-US" sz="1800" kern="1200" dirty="0" smtClean="0">
                <a:solidFill>
                  <a:schemeClr val="tx1"/>
                </a:solidFill>
                <a:latin typeface="+mn-lt"/>
                <a:ea typeface="+mn-ea"/>
                <a:cs typeface="+mn-cs"/>
              </a:defRPr>
            </a:lvl2pPr>
            <a:lvl3pPr indent="-219456" algn="l" defTabSz="914400" rtl="0" eaLnBrk="1" latinLnBrk="0" hangingPunct="1">
              <a:lnSpc>
                <a:spcPct val="100000"/>
              </a:lnSpc>
              <a:spcBef>
                <a:spcPts val="0"/>
              </a:spcBef>
              <a:spcAft>
                <a:spcPts val="600"/>
              </a:spcAft>
              <a:buFont typeface="Arial" panose="020B0604020202020204" pitchFamily="34" charset="0"/>
              <a:defRPr lang="en-US" sz="16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Clr>
                <a:schemeClr val="accent1"/>
              </a:buClr>
              <a:buFont typeface="Arial" panose="020B0604020202020204" pitchFamily="34" charset="0"/>
              <a:defRPr lang="en-US" sz="16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6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Body 1"/>
          <p:cNvSpPr>
            <a:spLocks noGrp="1"/>
          </p:cNvSpPr>
          <p:nvPr>
            <p:ph type="body" sz="quarter" idx="13" hasCustomPrompt="1"/>
          </p:nvPr>
        </p:nvSpPr>
        <p:spPr>
          <a:xfrm>
            <a:off x="696433" y="2068032"/>
            <a:ext cx="5247167" cy="3723167"/>
          </a:xfrm>
          <a:noFill/>
        </p:spPr>
        <p:txBody>
          <a:bodyPr rIns="182880"/>
          <a:lstStyle>
            <a:lvl1pPr marL="219456" indent="-219456" algn="l" defTabSz="914400" rtl="0" eaLnBrk="1" latinLnBrk="0" hangingPunct="1">
              <a:lnSpc>
                <a:spcPct val="100000"/>
              </a:lnSpc>
              <a:spcBef>
                <a:spcPts val="0"/>
              </a:spcBef>
              <a:spcAft>
                <a:spcPts val="600"/>
              </a:spcAft>
              <a:buFont typeface="Arial" panose="020B0604020202020204" pitchFamily="34" charset="0"/>
              <a:defRPr lang="en-US" sz="1800" kern="1200" baseline="0" dirty="0" smtClean="0">
                <a:solidFill>
                  <a:schemeClr val="tx1"/>
                </a:solidFill>
                <a:latin typeface="+mn-lt"/>
                <a:ea typeface="+mn-ea"/>
                <a:cs typeface="+mn-cs"/>
              </a:defRPr>
            </a:lvl1pPr>
            <a:lvl2pPr indent="-219456" algn="l" defTabSz="914400" rtl="0" eaLnBrk="1" latinLnBrk="0" hangingPunct="1">
              <a:lnSpc>
                <a:spcPct val="100000"/>
              </a:lnSpc>
              <a:spcBef>
                <a:spcPts val="0"/>
              </a:spcBef>
              <a:spcAft>
                <a:spcPts val="600"/>
              </a:spcAft>
              <a:buClr>
                <a:schemeClr val="accent1"/>
              </a:buClr>
              <a:buFont typeface="Arial" panose="020B0604020202020204" pitchFamily="34" charset="0"/>
              <a:defRPr lang="en-US" sz="1800" kern="1200" dirty="0" smtClean="0">
                <a:solidFill>
                  <a:schemeClr val="tx1"/>
                </a:solidFill>
                <a:latin typeface="+mn-lt"/>
                <a:ea typeface="+mn-ea"/>
                <a:cs typeface="+mn-cs"/>
              </a:defRPr>
            </a:lvl2pPr>
            <a:lvl3pPr indent="-219456" algn="l" defTabSz="914400" rtl="0" eaLnBrk="1" latinLnBrk="0" hangingPunct="1">
              <a:lnSpc>
                <a:spcPct val="100000"/>
              </a:lnSpc>
              <a:spcBef>
                <a:spcPts val="0"/>
              </a:spcBef>
              <a:spcAft>
                <a:spcPts val="600"/>
              </a:spcAft>
              <a:buFont typeface="Arial" panose="020B0604020202020204" pitchFamily="34" charset="0"/>
              <a:defRPr lang="en-US" sz="16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Clr>
                <a:schemeClr val="accent1"/>
              </a:buClr>
              <a:buFont typeface="Arial" panose="020B0604020202020204" pitchFamily="34" charset="0"/>
              <a:defRPr lang="en-US" sz="16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6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lang="en-US" smtClean="0"/>
              <a:pPr/>
              <a:t>‹#›</a:t>
            </a:fld>
            <a:endParaRPr lang="en-US" dirty="0"/>
          </a:p>
        </p:txBody>
      </p:sp>
      <p:sp>
        <p:nvSpPr>
          <p:cNvPr id="12" name="Text Placeholder 2"/>
          <p:cNvSpPr>
            <a:spLocks noGrp="1"/>
          </p:cNvSpPr>
          <p:nvPr>
            <p:ph type="body" sz="quarter" idx="21" hasCustomPrompt="1"/>
          </p:nvPr>
        </p:nvSpPr>
        <p:spPr>
          <a:xfrm>
            <a:off x="695325" y="1572733"/>
            <a:ext cx="5248274"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solidFill>
                  <a:schemeClr val="tx2"/>
                </a:solidFill>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14" name="Text Placeholder 2"/>
          <p:cNvSpPr>
            <a:spLocks noGrp="1"/>
          </p:cNvSpPr>
          <p:nvPr>
            <p:ph type="body" sz="quarter" idx="22" hasCustomPrompt="1"/>
          </p:nvPr>
        </p:nvSpPr>
        <p:spPr>
          <a:xfrm>
            <a:off x="6248400" y="1572733"/>
            <a:ext cx="5248274"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solidFill>
                  <a:schemeClr val="tx2"/>
                </a:solidFill>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15" name="Title 5"/>
          <p:cNvSpPr>
            <a:spLocks noGrp="1"/>
          </p:cNvSpPr>
          <p:nvPr>
            <p:ph type="title" hasCustomPrompt="1"/>
          </p:nvPr>
        </p:nvSpPr>
        <p:spPr>
          <a:xfrm>
            <a:off x="694944" y="514473"/>
            <a:ext cx="10811256" cy="676653"/>
          </a:xfrm>
          <a:prstGeom prst="rect">
            <a:avLst/>
          </a:prstGeom>
        </p:spPr>
        <p:txBody>
          <a:bodyPr/>
          <a:lstStyle>
            <a:lvl1pPr>
              <a:lnSpc>
                <a:spcPct val="80000"/>
              </a:lnSpc>
              <a:defRPr/>
            </a:lvl1pPr>
          </a:lstStyle>
          <a:p>
            <a:r>
              <a:rPr lang="en-US" dirty="0"/>
              <a:t>TITLE. 32 PT. BLACK. REGULAR. UPPERCASE. TWO LINES MAX.</a:t>
            </a:r>
          </a:p>
        </p:txBody>
      </p:sp>
      <p:sp>
        <p:nvSpPr>
          <p:cNvPr id="9"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Tree>
    <p:extLst>
      <p:ext uri="{BB962C8B-B14F-4D97-AF65-F5344CB8AC3E}">
        <p14:creationId xmlns:p14="http://schemas.microsoft.com/office/powerpoint/2010/main" val="2503567905"/>
      </p:ext>
    </p:extLst>
  </p:cSld>
  <p:clrMapOvr>
    <a:masterClrMapping/>
  </p:clrMapOvr>
  <p:extLst>
    <p:ext uri="{DCECCB84-F9BA-43D5-87BE-67443E8EF086}">
      <p15:sldGuideLst xmlns:p15="http://schemas.microsoft.com/office/powerpoint/2012/main">
        <p15:guide id="1" orient="horz" pos="129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llins Content: 2 column">
    <p:spTree>
      <p:nvGrpSpPr>
        <p:cNvPr id="1" name=""/>
        <p:cNvGrpSpPr/>
        <p:nvPr/>
      </p:nvGrpSpPr>
      <p:grpSpPr>
        <a:xfrm>
          <a:off x="0" y="0"/>
          <a:ext cx="0" cy="0"/>
          <a:chOff x="0" y="0"/>
          <a:chExt cx="0" cy="0"/>
        </a:xfrm>
      </p:grpSpPr>
      <p:sp>
        <p:nvSpPr>
          <p:cNvPr id="13" name="Body 2"/>
          <p:cNvSpPr>
            <a:spLocks noGrp="1"/>
          </p:cNvSpPr>
          <p:nvPr>
            <p:ph type="body" sz="quarter" idx="17" hasCustomPrompt="1"/>
          </p:nvPr>
        </p:nvSpPr>
        <p:spPr>
          <a:xfrm>
            <a:off x="6258629" y="2068033"/>
            <a:ext cx="5247571" cy="3723167"/>
          </a:xfrm>
          <a:noFill/>
        </p:spPr>
        <p:txBody>
          <a:bodyPr rIns="182880"/>
          <a:lstStyle>
            <a:lvl1pPr marL="219456"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dirty="0" smtClean="0">
                <a:solidFill>
                  <a:schemeClr val="tx1"/>
                </a:solidFill>
                <a:latin typeface="+mn-lt"/>
                <a:ea typeface="+mn-ea"/>
                <a:cs typeface="+mn-cs"/>
              </a:defRPr>
            </a:lvl1pPr>
            <a:lvl2pPr indent="-219456" algn="l" defTabSz="914400" rtl="0" eaLnBrk="1" latinLnBrk="0" hangingPunct="1">
              <a:lnSpc>
                <a:spcPct val="100000"/>
              </a:lnSpc>
              <a:spcBef>
                <a:spcPts val="0"/>
              </a:spcBef>
              <a:spcAft>
                <a:spcPts val="600"/>
              </a:spcAft>
              <a:buClr>
                <a:schemeClr val="accent1"/>
              </a:buClr>
              <a:buFont typeface="Arial" panose="020B0604020202020204" pitchFamily="34" charset="0"/>
              <a:defRPr lang="en-US" sz="1800" kern="1200" dirty="0" smtClean="0">
                <a:solidFill>
                  <a:schemeClr val="tx1"/>
                </a:solidFill>
                <a:latin typeface="+mn-lt"/>
                <a:ea typeface="+mn-ea"/>
                <a:cs typeface="+mn-cs"/>
              </a:defRPr>
            </a:lvl2pPr>
            <a:lvl3pPr indent="-219456" algn="l" defTabSz="914400" rtl="0" eaLnBrk="1" latinLnBrk="0" hangingPunct="1">
              <a:lnSpc>
                <a:spcPct val="100000"/>
              </a:lnSpc>
              <a:spcBef>
                <a:spcPts val="0"/>
              </a:spcBef>
              <a:spcAft>
                <a:spcPts val="600"/>
              </a:spcAft>
              <a:buFont typeface="Arial" panose="020B0604020202020204" pitchFamily="34" charset="0"/>
              <a:defRPr lang="en-US" sz="16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Clr>
                <a:schemeClr val="accent1"/>
              </a:buClr>
              <a:buFont typeface="Arial" panose="020B0604020202020204" pitchFamily="34" charset="0"/>
              <a:defRPr lang="en-US" sz="16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6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Body 1"/>
          <p:cNvSpPr>
            <a:spLocks noGrp="1"/>
          </p:cNvSpPr>
          <p:nvPr>
            <p:ph type="body" sz="quarter" idx="13" hasCustomPrompt="1"/>
          </p:nvPr>
        </p:nvSpPr>
        <p:spPr>
          <a:xfrm>
            <a:off x="696433" y="2068032"/>
            <a:ext cx="5247167" cy="3723167"/>
          </a:xfrm>
          <a:noFill/>
        </p:spPr>
        <p:txBody>
          <a:bodyPr rIns="182880"/>
          <a:lstStyle>
            <a:lvl1pPr marL="219456" indent="-219456" algn="l" defTabSz="914400" rtl="0" eaLnBrk="1" latinLnBrk="0" hangingPunct="1">
              <a:lnSpc>
                <a:spcPct val="100000"/>
              </a:lnSpc>
              <a:spcBef>
                <a:spcPts val="0"/>
              </a:spcBef>
              <a:spcAft>
                <a:spcPts val="600"/>
              </a:spcAft>
              <a:buFont typeface="Arial" panose="020B0604020202020204" pitchFamily="34" charset="0"/>
              <a:defRPr lang="en-US" sz="1800" kern="1200" baseline="0" dirty="0" smtClean="0">
                <a:solidFill>
                  <a:schemeClr val="tx1"/>
                </a:solidFill>
                <a:latin typeface="+mn-lt"/>
                <a:ea typeface="+mn-ea"/>
                <a:cs typeface="+mn-cs"/>
              </a:defRPr>
            </a:lvl1pPr>
            <a:lvl2pPr indent="-219456" algn="l" defTabSz="914400" rtl="0" eaLnBrk="1" latinLnBrk="0" hangingPunct="1">
              <a:lnSpc>
                <a:spcPct val="100000"/>
              </a:lnSpc>
              <a:spcBef>
                <a:spcPts val="0"/>
              </a:spcBef>
              <a:spcAft>
                <a:spcPts val="600"/>
              </a:spcAft>
              <a:buClr>
                <a:schemeClr val="accent1"/>
              </a:buClr>
              <a:buFont typeface="Arial" panose="020B0604020202020204" pitchFamily="34" charset="0"/>
              <a:defRPr lang="en-US" sz="1800" kern="1200" dirty="0" smtClean="0">
                <a:solidFill>
                  <a:schemeClr val="tx1"/>
                </a:solidFill>
                <a:latin typeface="+mn-lt"/>
                <a:ea typeface="+mn-ea"/>
                <a:cs typeface="+mn-cs"/>
              </a:defRPr>
            </a:lvl2pPr>
            <a:lvl3pPr indent="-219456" algn="l" defTabSz="914400" rtl="0" eaLnBrk="1" latinLnBrk="0" hangingPunct="1">
              <a:lnSpc>
                <a:spcPct val="100000"/>
              </a:lnSpc>
              <a:spcBef>
                <a:spcPts val="0"/>
              </a:spcBef>
              <a:spcAft>
                <a:spcPts val="600"/>
              </a:spcAft>
              <a:buFont typeface="Arial" panose="020B0604020202020204" pitchFamily="34" charset="0"/>
              <a:defRPr lang="en-US" sz="16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Clr>
                <a:schemeClr val="accent1"/>
              </a:buClr>
              <a:buFont typeface="Arial" panose="020B0604020202020204" pitchFamily="34" charset="0"/>
              <a:defRPr lang="en-US" sz="16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6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lang="en-US" smtClean="0"/>
              <a:pPr/>
              <a:t>‹#›</a:t>
            </a:fld>
            <a:endParaRPr lang="en-US" dirty="0"/>
          </a:p>
        </p:txBody>
      </p:sp>
      <p:sp>
        <p:nvSpPr>
          <p:cNvPr id="12" name="Text Placeholder 2"/>
          <p:cNvSpPr>
            <a:spLocks noGrp="1"/>
          </p:cNvSpPr>
          <p:nvPr>
            <p:ph type="body" sz="quarter" idx="21" hasCustomPrompt="1"/>
          </p:nvPr>
        </p:nvSpPr>
        <p:spPr>
          <a:xfrm>
            <a:off x="695325" y="1572733"/>
            <a:ext cx="5248274"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solidFill>
                  <a:schemeClr val="tx2"/>
                </a:solidFill>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14" name="Text Placeholder 2"/>
          <p:cNvSpPr>
            <a:spLocks noGrp="1"/>
          </p:cNvSpPr>
          <p:nvPr>
            <p:ph type="body" sz="quarter" idx="22" hasCustomPrompt="1"/>
          </p:nvPr>
        </p:nvSpPr>
        <p:spPr>
          <a:xfrm>
            <a:off x="6248400" y="1572733"/>
            <a:ext cx="5248274"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solidFill>
                  <a:schemeClr val="tx2"/>
                </a:solidFill>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15" name="Title 5"/>
          <p:cNvSpPr>
            <a:spLocks noGrp="1"/>
          </p:cNvSpPr>
          <p:nvPr>
            <p:ph type="title" hasCustomPrompt="1"/>
          </p:nvPr>
        </p:nvSpPr>
        <p:spPr>
          <a:xfrm>
            <a:off x="694944" y="514473"/>
            <a:ext cx="10811256" cy="676653"/>
          </a:xfrm>
          <a:prstGeom prst="rect">
            <a:avLst/>
          </a:prstGeom>
        </p:spPr>
        <p:txBody>
          <a:bodyPr/>
          <a:lstStyle>
            <a:lvl1pPr>
              <a:lnSpc>
                <a:spcPct val="80000"/>
              </a:lnSpc>
              <a:defRPr/>
            </a:lvl1pPr>
          </a:lstStyle>
          <a:p>
            <a:r>
              <a:rPr lang="en-US" dirty="0"/>
              <a:t>TITLE. 32 PT. BLACK. REGULAR. UPPERCASE. TWO LINES MAX.</a:t>
            </a:r>
          </a:p>
        </p:txBody>
      </p:sp>
      <p:sp>
        <p:nvSpPr>
          <p:cNvPr id="9"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
        <p:nvSpPr>
          <p:cNvPr id="2" name="Footer Placeholder 1">
            <a:extLst>
              <a:ext uri="{FF2B5EF4-FFF2-40B4-BE49-F238E27FC236}">
                <a16:creationId xmlns:a16="http://schemas.microsoft.com/office/drawing/2014/main" id="{F6054B65-0620-854F-BFAF-B71F0AF716DE}"/>
              </a:ext>
            </a:extLst>
          </p:cNvPr>
          <p:cNvSpPr>
            <a:spLocks noGrp="1"/>
          </p:cNvSpPr>
          <p:nvPr>
            <p:ph type="ftr" sz="quarter" idx="23"/>
          </p:nvPr>
        </p:nvSpPr>
        <p:spPr/>
        <p:txBody>
          <a:bodyPr/>
          <a:lstStyle/>
          <a:p>
            <a:r>
              <a:rPr lang="en-US">
                <a:cs typeface="DIN-Light"/>
              </a:rPr>
              <a:t>© 2022 Collins Aerospace.  | Collins Aerospace Proprietary.  |  This document does not include any export controlled technical data.</a:t>
            </a:r>
            <a:endParaRPr lang="en-US" dirty="0"/>
          </a:p>
        </p:txBody>
      </p:sp>
    </p:spTree>
    <p:extLst>
      <p:ext uri="{BB962C8B-B14F-4D97-AF65-F5344CB8AC3E}">
        <p14:creationId xmlns:p14="http://schemas.microsoft.com/office/powerpoint/2010/main" val="1145855775"/>
      </p:ext>
    </p:extLst>
  </p:cSld>
  <p:clrMapOvr>
    <a:masterClrMapping/>
  </p:clrMapOvr>
  <p:extLst>
    <p:ext uri="{DCECCB84-F9BA-43D5-87BE-67443E8EF086}">
      <p15:sldGuideLst xmlns:p15="http://schemas.microsoft.com/office/powerpoint/2012/main">
        <p15:guide id="1" orient="horz" pos="1296">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ollins Content: 3 column">
    <p:spTree>
      <p:nvGrpSpPr>
        <p:cNvPr id="1" name=""/>
        <p:cNvGrpSpPr/>
        <p:nvPr/>
      </p:nvGrpSpPr>
      <p:grpSpPr>
        <a:xfrm>
          <a:off x="0" y="0"/>
          <a:ext cx="0" cy="0"/>
          <a:chOff x="0" y="0"/>
          <a:chExt cx="0" cy="0"/>
        </a:xfrm>
      </p:grpSpPr>
      <p:sp>
        <p:nvSpPr>
          <p:cNvPr id="13" name="Body 3"/>
          <p:cNvSpPr>
            <a:spLocks noGrp="1"/>
          </p:cNvSpPr>
          <p:nvPr>
            <p:ph type="body" sz="quarter" idx="18" hasCustomPrompt="1"/>
          </p:nvPr>
        </p:nvSpPr>
        <p:spPr>
          <a:xfrm>
            <a:off x="8092684" y="2258533"/>
            <a:ext cx="3413515" cy="3532667"/>
          </a:xfrm>
          <a:noFill/>
        </p:spPr>
        <p:txBody>
          <a:bodyPr rIns="182880"/>
          <a:lstStyle>
            <a:lvl1pPr marL="219451"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dirty="0" smtClean="0">
                <a:solidFill>
                  <a:schemeClr val="tx1"/>
                </a:solidFill>
                <a:latin typeface="+mn-lt"/>
                <a:ea typeface="+mn-ea"/>
                <a:cs typeface="+mn-cs"/>
              </a:defRPr>
            </a:lvl1pPr>
            <a:lvl2pPr indent="-219456" algn="l" defTabSz="914400" rtl="0" eaLnBrk="1" latinLnBrk="0" hangingPunct="1">
              <a:lnSpc>
                <a:spcPct val="100000"/>
              </a:lnSpc>
              <a:spcBef>
                <a:spcPts val="0"/>
              </a:spcBef>
              <a:spcAft>
                <a:spcPts val="600"/>
              </a:spcAft>
              <a:buClr>
                <a:schemeClr val="accent1"/>
              </a:buClr>
              <a:buFont typeface="Arial" panose="020B0604020202020204" pitchFamily="34" charset="0"/>
              <a:defRPr lang="en-US" sz="1800" kern="1200" dirty="0" smtClean="0">
                <a:solidFill>
                  <a:schemeClr val="tx1"/>
                </a:solidFill>
                <a:latin typeface="+mn-lt"/>
                <a:ea typeface="+mn-ea"/>
                <a:cs typeface="+mn-cs"/>
              </a:defRPr>
            </a:lvl2pPr>
            <a:lvl3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Clr>
                <a:schemeClr val="accent1"/>
              </a:buClr>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Body 2"/>
          <p:cNvSpPr>
            <a:spLocks noGrp="1"/>
          </p:cNvSpPr>
          <p:nvPr>
            <p:ph type="body" sz="quarter" idx="17" hasCustomPrompt="1"/>
          </p:nvPr>
        </p:nvSpPr>
        <p:spPr>
          <a:xfrm>
            <a:off x="4396984" y="2258533"/>
            <a:ext cx="3413516" cy="3532667"/>
          </a:xfrm>
          <a:noFill/>
        </p:spPr>
        <p:txBody>
          <a:bodyPr rIns="182880"/>
          <a:lstStyle>
            <a:lvl1pPr marL="219451"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dirty="0" smtClean="0">
                <a:solidFill>
                  <a:schemeClr val="tx1"/>
                </a:solidFill>
                <a:latin typeface="+mn-lt"/>
                <a:ea typeface="+mn-ea"/>
                <a:cs typeface="+mn-cs"/>
              </a:defRPr>
            </a:lvl1pPr>
            <a:lvl2pPr indent="-219456" algn="l" defTabSz="914400" rtl="0" eaLnBrk="1" latinLnBrk="0" hangingPunct="1">
              <a:lnSpc>
                <a:spcPct val="100000"/>
              </a:lnSpc>
              <a:spcBef>
                <a:spcPts val="0"/>
              </a:spcBef>
              <a:spcAft>
                <a:spcPts val="600"/>
              </a:spcAft>
              <a:buClr>
                <a:schemeClr val="accent1"/>
              </a:buClr>
              <a:buFont typeface="Arial" panose="020B0604020202020204" pitchFamily="34" charset="0"/>
              <a:defRPr lang="en-US" sz="1800" kern="1200" dirty="0" smtClean="0">
                <a:solidFill>
                  <a:schemeClr val="tx1"/>
                </a:solidFill>
                <a:latin typeface="+mn-lt"/>
                <a:ea typeface="+mn-ea"/>
                <a:cs typeface="+mn-cs"/>
              </a:defRPr>
            </a:lvl2pPr>
            <a:lvl3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Clr>
                <a:schemeClr val="accent1"/>
              </a:buClr>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Body 1"/>
          <p:cNvSpPr>
            <a:spLocks noGrp="1"/>
          </p:cNvSpPr>
          <p:nvPr>
            <p:ph type="body" sz="quarter" idx="13" hasCustomPrompt="1"/>
          </p:nvPr>
        </p:nvSpPr>
        <p:spPr>
          <a:xfrm>
            <a:off x="696432" y="2258533"/>
            <a:ext cx="3418367" cy="3532667"/>
          </a:xfrm>
          <a:noFill/>
        </p:spPr>
        <p:txBody>
          <a:bodyPr rIns="182880"/>
          <a:lstStyle>
            <a:lvl1pPr marL="219451"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baseline="0" dirty="0" smtClean="0">
                <a:solidFill>
                  <a:schemeClr val="tx1"/>
                </a:solidFill>
                <a:latin typeface="+mn-lt"/>
                <a:ea typeface="+mn-ea"/>
                <a:cs typeface="+mn-cs"/>
              </a:defRPr>
            </a:lvl1pPr>
            <a:lvl2pPr indent="-219456" algn="l" defTabSz="914400" rtl="0" eaLnBrk="1" latinLnBrk="0" hangingPunct="1">
              <a:lnSpc>
                <a:spcPct val="100000"/>
              </a:lnSpc>
              <a:spcBef>
                <a:spcPts val="0"/>
              </a:spcBef>
              <a:spcAft>
                <a:spcPts val="600"/>
              </a:spcAft>
              <a:buClr>
                <a:schemeClr val="accent1"/>
              </a:buClr>
              <a:buFont typeface="Arial" panose="020B0604020202020204" pitchFamily="34" charset="0"/>
              <a:defRPr lang="en-US" sz="1800" kern="1200" dirty="0" smtClean="0">
                <a:solidFill>
                  <a:schemeClr val="tx1"/>
                </a:solidFill>
                <a:latin typeface="+mn-lt"/>
                <a:ea typeface="+mn-ea"/>
                <a:cs typeface="+mn-cs"/>
              </a:defRPr>
            </a:lvl2pPr>
            <a:lvl3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Clr>
                <a:schemeClr val="accent1"/>
              </a:buClr>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lang="en-US" smtClean="0"/>
              <a:pPr/>
              <a:t>‹#›</a:t>
            </a:fld>
            <a:endParaRPr lang="en-US" dirty="0"/>
          </a:p>
        </p:txBody>
      </p:sp>
      <p:sp>
        <p:nvSpPr>
          <p:cNvPr id="14" name="Text Placeholder 2"/>
          <p:cNvSpPr>
            <a:spLocks noGrp="1"/>
          </p:cNvSpPr>
          <p:nvPr>
            <p:ph type="body" sz="quarter" idx="21" hasCustomPrompt="1"/>
          </p:nvPr>
        </p:nvSpPr>
        <p:spPr>
          <a:xfrm>
            <a:off x="695325" y="1572733"/>
            <a:ext cx="3419475" cy="590931"/>
          </a:xfrm>
          <a:noFill/>
        </p:spPr>
        <p:txBody>
          <a:bodyPr vert="horz" wrap="square" lIns="0" tIns="0" rIns="0" bIns="91440" rtlCol="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1" baseline="0">
                <a:solidFill>
                  <a:schemeClr val="tx2"/>
                </a:solidFill>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15" name="Text Placeholder 2"/>
          <p:cNvSpPr>
            <a:spLocks noGrp="1"/>
          </p:cNvSpPr>
          <p:nvPr>
            <p:ph type="body" sz="quarter" idx="23" hasCustomPrompt="1"/>
          </p:nvPr>
        </p:nvSpPr>
        <p:spPr>
          <a:xfrm>
            <a:off x="4364234" y="1572733"/>
            <a:ext cx="3419475" cy="590931"/>
          </a:xfrm>
          <a:noFill/>
        </p:spPr>
        <p:txBody>
          <a:bodyPr vert="horz" wrap="square" lIns="0" tIns="0" rIns="0" bIns="91440" rtlCol="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1" baseline="0">
                <a:solidFill>
                  <a:schemeClr val="tx2"/>
                </a:solidFill>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16" name="Text Placeholder 2"/>
          <p:cNvSpPr>
            <a:spLocks noGrp="1"/>
          </p:cNvSpPr>
          <p:nvPr>
            <p:ph type="body" sz="quarter" idx="24" hasCustomPrompt="1"/>
          </p:nvPr>
        </p:nvSpPr>
        <p:spPr>
          <a:xfrm>
            <a:off x="8077200" y="1572733"/>
            <a:ext cx="3419475" cy="590931"/>
          </a:xfrm>
          <a:noFill/>
        </p:spPr>
        <p:txBody>
          <a:bodyPr vert="horz" wrap="square" lIns="0" tIns="0" rIns="0" bIns="91440" rtlCol="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1" baseline="0">
                <a:solidFill>
                  <a:schemeClr val="tx2"/>
                </a:solidFill>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17" name="Title 5"/>
          <p:cNvSpPr>
            <a:spLocks noGrp="1"/>
          </p:cNvSpPr>
          <p:nvPr>
            <p:ph type="title" hasCustomPrompt="1"/>
          </p:nvPr>
        </p:nvSpPr>
        <p:spPr>
          <a:xfrm>
            <a:off x="694944" y="514473"/>
            <a:ext cx="10811256" cy="676653"/>
          </a:xfrm>
          <a:prstGeom prst="rect">
            <a:avLst/>
          </a:prstGeom>
        </p:spPr>
        <p:txBody>
          <a:bodyPr/>
          <a:lstStyle>
            <a:lvl1pPr>
              <a:lnSpc>
                <a:spcPct val="80000"/>
              </a:lnSpc>
              <a:defRPr/>
            </a:lvl1pPr>
          </a:lstStyle>
          <a:p>
            <a:r>
              <a:rPr lang="en-US" dirty="0"/>
              <a:t>TITLE. 32 PT. BLACK. REGULAR. UPPERCASE. TWO LINES MAX.</a:t>
            </a:r>
          </a:p>
        </p:txBody>
      </p:sp>
      <p:sp>
        <p:nvSpPr>
          <p:cNvPr id="11"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Tree>
    <p:extLst>
      <p:ext uri="{BB962C8B-B14F-4D97-AF65-F5344CB8AC3E}">
        <p14:creationId xmlns:p14="http://schemas.microsoft.com/office/powerpoint/2010/main" val="916185588"/>
      </p:ext>
    </p:extLst>
  </p:cSld>
  <p:clrMapOvr>
    <a:masterClrMapping/>
  </p:clrMapOvr>
  <p:extLst>
    <p:ext uri="{DCECCB84-F9BA-43D5-87BE-67443E8EF086}">
      <p15:sldGuideLst xmlns:p15="http://schemas.microsoft.com/office/powerpoint/2012/main">
        <p15:guide id="1" orient="horz" pos="1416">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ollins Content: 3 columns/photos">
    <p:spTree>
      <p:nvGrpSpPr>
        <p:cNvPr id="1" name=""/>
        <p:cNvGrpSpPr/>
        <p:nvPr/>
      </p:nvGrpSpPr>
      <p:grpSpPr>
        <a:xfrm>
          <a:off x="0" y="0"/>
          <a:ext cx="0" cy="0"/>
          <a:chOff x="0" y="0"/>
          <a:chExt cx="0" cy="0"/>
        </a:xfrm>
      </p:grpSpPr>
      <p:sp>
        <p:nvSpPr>
          <p:cNvPr id="3" name="Picture Placeholder 2"/>
          <p:cNvSpPr>
            <a:spLocks noGrp="1"/>
          </p:cNvSpPr>
          <p:nvPr>
            <p:ph type="pic" sz="quarter" idx="22" hasCustomPrompt="1"/>
          </p:nvPr>
        </p:nvSpPr>
        <p:spPr>
          <a:xfrm>
            <a:off x="685800" y="1312494"/>
            <a:ext cx="3429000" cy="1829708"/>
          </a:xfrm>
          <a:solidFill>
            <a:schemeClr val="bg2"/>
          </a:solidFill>
        </p:spPr>
        <p:txBody>
          <a:bodyPr tIns="365760"/>
          <a:lstStyle>
            <a:lvl1pPr marL="0" indent="0" algn="ctr">
              <a:buNone/>
              <a:defRPr sz="1800"/>
            </a:lvl1pPr>
          </a:lstStyle>
          <a:p>
            <a:r>
              <a:rPr lang="en-US" dirty="0"/>
              <a:t>Click to insert photo</a:t>
            </a:r>
          </a:p>
        </p:txBody>
      </p:sp>
      <p:sp>
        <p:nvSpPr>
          <p:cNvPr id="20" name="Picture Placeholder 2"/>
          <p:cNvSpPr>
            <a:spLocks noGrp="1"/>
          </p:cNvSpPr>
          <p:nvPr>
            <p:ph type="pic" sz="quarter" idx="23" hasCustomPrompt="1"/>
          </p:nvPr>
        </p:nvSpPr>
        <p:spPr>
          <a:xfrm>
            <a:off x="4381500" y="1312493"/>
            <a:ext cx="3429000" cy="1829709"/>
          </a:xfrm>
          <a:solidFill>
            <a:schemeClr val="bg2"/>
          </a:solidFill>
        </p:spPr>
        <p:txBody>
          <a:bodyPr tIns="365760"/>
          <a:lstStyle>
            <a:lvl1pPr marL="0" indent="0" algn="ctr">
              <a:buNone/>
              <a:defRPr sz="1800" baseline="0"/>
            </a:lvl1pPr>
          </a:lstStyle>
          <a:p>
            <a:r>
              <a:rPr lang="en-US" dirty="0"/>
              <a:t>Click to insert photo</a:t>
            </a:r>
          </a:p>
        </p:txBody>
      </p:sp>
      <p:sp>
        <p:nvSpPr>
          <p:cNvPr id="21" name="Picture Placeholder 2"/>
          <p:cNvSpPr>
            <a:spLocks noGrp="1"/>
          </p:cNvSpPr>
          <p:nvPr>
            <p:ph type="pic" sz="quarter" idx="24" hasCustomPrompt="1"/>
          </p:nvPr>
        </p:nvSpPr>
        <p:spPr>
          <a:xfrm>
            <a:off x="8077200" y="1312494"/>
            <a:ext cx="3429000" cy="1829708"/>
          </a:xfrm>
          <a:solidFill>
            <a:schemeClr val="bg2"/>
          </a:solidFill>
        </p:spPr>
        <p:txBody>
          <a:bodyPr tIns="365760"/>
          <a:lstStyle>
            <a:lvl1pPr marL="0" indent="0" algn="ctr">
              <a:buNone/>
              <a:defRPr sz="1800" baseline="0"/>
            </a:lvl1pPr>
          </a:lstStyle>
          <a:p>
            <a:r>
              <a:rPr lang="en-US" dirty="0"/>
              <a:t>Click to insert photo</a:t>
            </a:r>
          </a:p>
        </p:txBody>
      </p:sp>
      <p:sp>
        <p:nvSpPr>
          <p:cNvPr id="18"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lang="en-US" smtClean="0"/>
              <a:pPr/>
              <a:t>‹#›</a:t>
            </a:fld>
            <a:endParaRPr lang="en-US" dirty="0"/>
          </a:p>
        </p:txBody>
      </p:sp>
      <p:sp>
        <p:nvSpPr>
          <p:cNvPr id="39" name="Title 5"/>
          <p:cNvSpPr>
            <a:spLocks noGrp="1"/>
          </p:cNvSpPr>
          <p:nvPr>
            <p:ph type="title" hasCustomPrompt="1"/>
          </p:nvPr>
        </p:nvSpPr>
        <p:spPr>
          <a:xfrm>
            <a:off x="694944" y="514473"/>
            <a:ext cx="10811256" cy="676653"/>
          </a:xfrm>
          <a:prstGeom prst="rect">
            <a:avLst/>
          </a:prstGeom>
        </p:spPr>
        <p:txBody>
          <a:bodyPr/>
          <a:lstStyle>
            <a:lvl1pPr>
              <a:lnSpc>
                <a:spcPct val="80000"/>
              </a:lnSpc>
              <a:defRPr/>
            </a:lvl1pPr>
          </a:lstStyle>
          <a:p>
            <a:r>
              <a:rPr lang="en-US" dirty="0"/>
              <a:t>TITLE. 32 PT. BLACK. REGULAR. UPPERCASE. TWO LINES MAX.</a:t>
            </a:r>
          </a:p>
        </p:txBody>
      </p:sp>
      <p:sp>
        <p:nvSpPr>
          <p:cNvPr id="43" name="Body 3"/>
          <p:cNvSpPr>
            <a:spLocks noGrp="1"/>
          </p:cNvSpPr>
          <p:nvPr>
            <p:ph type="body" sz="quarter" idx="18" hasCustomPrompt="1"/>
          </p:nvPr>
        </p:nvSpPr>
        <p:spPr>
          <a:xfrm>
            <a:off x="8077200" y="3897989"/>
            <a:ext cx="3429000" cy="1829708"/>
          </a:xfrm>
          <a:noFill/>
        </p:spPr>
        <p:txBody>
          <a:bodyPr rIns="182880"/>
          <a:lstStyle>
            <a:lvl1pPr marL="219451" marR="0" indent="-219451" algn="l" defTabSz="914400" rtl="0" eaLnBrk="1" fontAlgn="auto" latinLnBrk="0" hangingPunct="1">
              <a:lnSpc>
                <a:spcPct val="100000"/>
              </a:lnSpc>
              <a:spcBef>
                <a:spcPct val="0"/>
              </a:spcBef>
              <a:spcAft>
                <a:spcPts val="600"/>
              </a:spcAft>
              <a:buClr>
                <a:srgbClr val="CE1126"/>
              </a:buClr>
              <a:buSzPct val="75000"/>
              <a:buFont typeface="Arial" panose="020B0604020202020204" pitchFamily="34" charset="0"/>
              <a:buChar char="•"/>
              <a:tabLst/>
              <a:defRPr lang="en-US" sz="1800" kern="1200">
                <a:solidFill>
                  <a:schemeClr val="tx1"/>
                </a:solidFill>
                <a:latin typeface="+mn-lt"/>
                <a:ea typeface="+mn-ea"/>
                <a:cs typeface="+mn-cs"/>
              </a:defRPr>
            </a:lvl1pPr>
            <a:lvl2pPr marL="438912" indent="-219456" algn="l" defTabSz="914400" rtl="0" eaLnBrk="1" latinLnBrk="0" hangingPunct="1">
              <a:lnSpc>
                <a:spcPct val="100000"/>
              </a:lnSpc>
              <a:spcBef>
                <a:spcPts val="0"/>
              </a:spcBef>
              <a:spcAft>
                <a:spcPts val="600"/>
              </a:spcAft>
              <a:buClr>
                <a:schemeClr val="accent1"/>
              </a:buClr>
              <a:buSzPct val="100000"/>
              <a:buFont typeface="Arial" panose="020B0604020202020204" pitchFamily="34" charset="0"/>
              <a:buChar char="–"/>
              <a:defRPr lang="en-US" sz="1800" kern="1200" dirty="0" smtClean="0">
                <a:solidFill>
                  <a:schemeClr val="tx1"/>
                </a:solidFill>
                <a:latin typeface="+mn-lt"/>
                <a:ea typeface="+mn-ea"/>
                <a:cs typeface="+mn-cs"/>
              </a:defRPr>
            </a:lvl2pPr>
            <a:lvl3pPr marL="621792"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lang="en-US" sz="1800" kern="1200" dirty="0" smtClean="0">
                <a:solidFill>
                  <a:schemeClr val="tx1"/>
                </a:solidFill>
                <a:latin typeface="+mn-lt"/>
                <a:ea typeface="+mn-ea"/>
                <a:cs typeface="+mn-cs"/>
              </a:defRPr>
            </a:lvl3pPr>
            <a:lvl4pPr marL="841248" indent="-219456" algn="l" defTabSz="914400" rtl="0" eaLnBrk="1" latinLnBrk="0" hangingPunct="1">
              <a:lnSpc>
                <a:spcPct val="100000"/>
              </a:lnSpc>
              <a:spcBef>
                <a:spcPts val="0"/>
              </a:spcBef>
              <a:spcAft>
                <a:spcPts val="600"/>
              </a:spcAft>
              <a:buClr>
                <a:schemeClr val="accent1"/>
              </a:buClr>
              <a:buSzPct val="100000"/>
              <a:buFont typeface="Arial" panose="020B0604020202020204" pitchFamily="34" charset="0"/>
              <a:buChar char="–"/>
              <a:defRPr lang="en-US" sz="1800" kern="1200" dirty="0" smtClean="0">
                <a:solidFill>
                  <a:schemeClr val="tx1"/>
                </a:solidFill>
                <a:latin typeface="+mn-lt"/>
                <a:ea typeface="+mn-ea"/>
                <a:cs typeface="+mn-cs"/>
              </a:defRPr>
            </a:lvl4pPr>
            <a:lvl5pPr marL="1060704"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4" name="Body 2"/>
          <p:cNvSpPr>
            <a:spLocks noGrp="1"/>
          </p:cNvSpPr>
          <p:nvPr>
            <p:ph type="body" sz="quarter" idx="17" hasCustomPrompt="1"/>
          </p:nvPr>
        </p:nvSpPr>
        <p:spPr>
          <a:xfrm>
            <a:off x="4381500" y="3897989"/>
            <a:ext cx="3429000" cy="1829709"/>
          </a:xfrm>
          <a:noFill/>
        </p:spPr>
        <p:txBody>
          <a:bodyPr rIns="182880"/>
          <a:lstStyle>
            <a:lvl1pPr marL="219451" marR="0" indent="-219451" algn="l" defTabSz="914400" rtl="0" eaLnBrk="1" fontAlgn="auto" latinLnBrk="0" hangingPunct="1">
              <a:lnSpc>
                <a:spcPct val="100000"/>
              </a:lnSpc>
              <a:spcBef>
                <a:spcPct val="0"/>
              </a:spcBef>
              <a:spcAft>
                <a:spcPts val="600"/>
              </a:spcAft>
              <a:buClr>
                <a:srgbClr val="CE1126"/>
              </a:buClr>
              <a:buSzPct val="75000"/>
              <a:buFont typeface="Arial" panose="020B0604020202020204" pitchFamily="34" charset="0"/>
              <a:buChar char="•"/>
              <a:tabLst/>
              <a:defRPr lang="en-US" sz="1800" kern="1200">
                <a:solidFill>
                  <a:schemeClr val="tx1"/>
                </a:solidFill>
                <a:latin typeface="+mn-lt"/>
                <a:ea typeface="+mn-ea"/>
                <a:cs typeface="+mn-cs"/>
              </a:defRPr>
            </a:lvl1pPr>
            <a:lvl2pPr marL="438912" indent="-219456" algn="l" defTabSz="914400" rtl="0" eaLnBrk="1" latinLnBrk="0" hangingPunct="1">
              <a:lnSpc>
                <a:spcPct val="100000"/>
              </a:lnSpc>
              <a:spcBef>
                <a:spcPts val="0"/>
              </a:spcBef>
              <a:spcAft>
                <a:spcPts val="600"/>
              </a:spcAft>
              <a:buClr>
                <a:schemeClr val="accent1"/>
              </a:buClr>
              <a:buSzPct val="100000"/>
              <a:buFont typeface="Arial" panose="020B0604020202020204" pitchFamily="34" charset="0"/>
              <a:buChar char="–"/>
              <a:defRPr lang="en-US" sz="1800" kern="1200" dirty="0" smtClean="0">
                <a:solidFill>
                  <a:schemeClr val="tx1"/>
                </a:solidFill>
                <a:latin typeface="+mn-lt"/>
                <a:ea typeface="+mn-ea"/>
                <a:cs typeface="+mn-cs"/>
              </a:defRPr>
            </a:lvl2pPr>
            <a:lvl3pPr marL="621792"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lang="en-US" sz="1800" kern="1200" dirty="0" smtClean="0">
                <a:solidFill>
                  <a:schemeClr val="tx1"/>
                </a:solidFill>
                <a:latin typeface="+mn-lt"/>
                <a:ea typeface="+mn-ea"/>
                <a:cs typeface="+mn-cs"/>
              </a:defRPr>
            </a:lvl3pPr>
            <a:lvl4pPr marL="841248" indent="-219456" algn="l" defTabSz="914400" rtl="0" eaLnBrk="1" latinLnBrk="0" hangingPunct="1">
              <a:lnSpc>
                <a:spcPct val="100000"/>
              </a:lnSpc>
              <a:spcBef>
                <a:spcPts val="0"/>
              </a:spcBef>
              <a:spcAft>
                <a:spcPts val="600"/>
              </a:spcAft>
              <a:buClr>
                <a:schemeClr val="accent1"/>
              </a:buClr>
              <a:buSzPct val="100000"/>
              <a:buFont typeface="Arial" panose="020B0604020202020204" pitchFamily="34" charset="0"/>
              <a:buChar char="–"/>
              <a:defRPr lang="en-US" sz="1800" kern="1200" dirty="0" smtClean="0">
                <a:solidFill>
                  <a:schemeClr val="tx1"/>
                </a:solidFill>
                <a:latin typeface="+mn-lt"/>
                <a:ea typeface="+mn-ea"/>
                <a:cs typeface="+mn-cs"/>
              </a:defRPr>
            </a:lvl4pPr>
            <a:lvl5pPr marL="1060704"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5" name="Body 1"/>
          <p:cNvSpPr>
            <a:spLocks noGrp="1"/>
          </p:cNvSpPr>
          <p:nvPr>
            <p:ph type="body" sz="quarter" idx="13" hasCustomPrompt="1"/>
          </p:nvPr>
        </p:nvSpPr>
        <p:spPr>
          <a:xfrm>
            <a:off x="696433" y="3897990"/>
            <a:ext cx="3418367" cy="1830552"/>
          </a:xfrm>
          <a:noFill/>
        </p:spPr>
        <p:txBody>
          <a:bodyPr rIns="182880"/>
          <a:lstStyle>
            <a:lvl1pPr marL="219451" marR="0" indent="-219451" algn="l" defTabSz="914400" rtl="0" eaLnBrk="1" fontAlgn="auto" latinLnBrk="0" hangingPunct="1">
              <a:lnSpc>
                <a:spcPct val="100000"/>
              </a:lnSpc>
              <a:spcBef>
                <a:spcPct val="0"/>
              </a:spcBef>
              <a:spcAft>
                <a:spcPts val="600"/>
              </a:spcAft>
              <a:buClr>
                <a:srgbClr val="CE1126"/>
              </a:buClr>
              <a:buSzPct val="75000"/>
              <a:buFont typeface="Arial" panose="020B0604020202020204" pitchFamily="34" charset="0"/>
              <a:buChar char="•"/>
              <a:tabLst/>
              <a:defRPr lang="en-US" sz="1800" kern="1200" baseline="0" dirty="0" smtClean="0">
                <a:solidFill>
                  <a:schemeClr val="tx1"/>
                </a:solidFill>
                <a:latin typeface="+mn-lt"/>
                <a:ea typeface="+mn-ea"/>
                <a:cs typeface="+mn-cs"/>
              </a:defRPr>
            </a:lvl1pPr>
            <a:lvl2pPr marL="438912" indent="-219456" algn="l" defTabSz="914400" rtl="0" eaLnBrk="1" latinLnBrk="0" hangingPunct="1">
              <a:lnSpc>
                <a:spcPct val="100000"/>
              </a:lnSpc>
              <a:spcBef>
                <a:spcPts val="0"/>
              </a:spcBef>
              <a:spcAft>
                <a:spcPts val="600"/>
              </a:spcAft>
              <a:buClr>
                <a:schemeClr val="accent1"/>
              </a:buClr>
              <a:buFont typeface="Arial" panose="020B0604020202020204" pitchFamily="34" charset="0"/>
              <a:defRPr lang="en-US" sz="1800" kern="1200" dirty="0" smtClean="0">
                <a:solidFill>
                  <a:schemeClr val="tx1"/>
                </a:solidFill>
                <a:latin typeface="+mn-lt"/>
                <a:ea typeface="+mn-ea"/>
                <a:cs typeface="+mn-cs"/>
              </a:defRPr>
            </a:lvl2pPr>
            <a:lvl3pPr marL="621792"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3pPr>
            <a:lvl4pPr marL="841248" indent="-219456" algn="l" defTabSz="914400" rtl="0" eaLnBrk="1" latinLnBrk="0" hangingPunct="1">
              <a:lnSpc>
                <a:spcPct val="100000"/>
              </a:lnSpc>
              <a:spcBef>
                <a:spcPts val="0"/>
              </a:spcBef>
              <a:spcAft>
                <a:spcPts val="600"/>
              </a:spcAft>
              <a:buClr>
                <a:schemeClr val="accent1"/>
              </a:buClr>
              <a:buFont typeface="Arial" panose="020B0604020202020204" pitchFamily="34" charset="0"/>
              <a:defRPr lang="en-US" sz="1800" kern="1200" dirty="0" smtClean="0">
                <a:solidFill>
                  <a:schemeClr val="tx1"/>
                </a:solidFill>
                <a:latin typeface="+mn-lt"/>
                <a:ea typeface="+mn-ea"/>
                <a:cs typeface="+mn-cs"/>
              </a:defRPr>
            </a:lvl4pPr>
            <a:lvl5pPr marL="1060704"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9" name="Text Placeholder 2"/>
          <p:cNvSpPr>
            <a:spLocks noGrp="1"/>
          </p:cNvSpPr>
          <p:nvPr>
            <p:ph type="body" sz="quarter" idx="21" hasCustomPrompt="1"/>
          </p:nvPr>
        </p:nvSpPr>
        <p:spPr>
          <a:xfrm>
            <a:off x="695325" y="3293426"/>
            <a:ext cx="3419475" cy="590931"/>
          </a:xfrm>
          <a:noFill/>
        </p:spPr>
        <p:txBody>
          <a:bodyPr vert="horz" wrap="square" lIns="0" tIns="0" rIns="0" bIns="91440" rtlCol="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1" baseline="0">
                <a:solidFill>
                  <a:schemeClr val="tx2"/>
                </a:solidFill>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50" name="Text Placeholder 2"/>
          <p:cNvSpPr>
            <a:spLocks noGrp="1"/>
          </p:cNvSpPr>
          <p:nvPr>
            <p:ph type="body" sz="quarter" idx="26" hasCustomPrompt="1"/>
          </p:nvPr>
        </p:nvSpPr>
        <p:spPr>
          <a:xfrm>
            <a:off x="4364234" y="3293426"/>
            <a:ext cx="3419475" cy="590931"/>
          </a:xfrm>
          <a:noFill/>
        </p:spPr>
        <p:txBody>
          <a:bodyPr vert="horz" wrap="square" lIns="0" tIns="0" rIns="0" bIns="91440" rtlCol="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1" baseline="0">
                <a:solidFill>
                  <a:schemeClr val="tx2"/>
                </a:solidFill>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51" name="Text Placeholder 2"/>
          <p:cNvSpPr>
            <a:spLocks noGrp="1"/>
          </p:cNvSpPr>
          <p:nvPr>
            <p:ph type="body" sz="quarter" idx="27" hasCustomPrompt="1"/>
          </p:nvPr>
        </p:nvSpPr>
        <p:spPr>
          <a:xfrm>
            <a:off x="8077200" y="3293426"/>
            <a:ext cx="3419475" cy="590931"/>
          </a:xfrm>
          <a:noFill/>
        </p:spPr>
        <p:txBody>
          <a:bodyPr vert="horz" wrap="square" lIns="0" tIns="0" rIns="0" bIns="91440" rtlCol="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1" baseline="0">
                <a:solidFill>
                  <a:schemeClr val="tx2"/>
                </a:solidFill>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22" name="Takeaway bar"/>
          <p:cNvSpPr>
            <a:spLocks noGrp="1"/>
          </p:cNvSpPr>
          <p:nvPr>
            <p:ph type="body" sz="quarter" idx="15" hasCustomPrompt="1"/>
          </p:nvPr>
        </p:nvSpPr>
        <p:spPr>
          <a:xfrm>
            <a:off x="694944" y="5912568"/>
            <a:ext cx="10820399" cy="273280"/>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Tree>
    <p:extLst>
      <p:ext uri="{BB962C8B-B14F-4D97-AF65-F5344CB8AC3E}">
        <p14:creationId xmlns:p14="http://schemas.microsoft.com/office/powerpoint/2010/main" val="366786206"/>
      </p:ext>
    </p:extLst>
  </p:cSld>
  <p:clrMapOvr>
    <a:masterClrMapping/>
  </p:clrMapOvr>
  <p:extLst>
    <p:ext uri="{DCECCB84-F9BA-43D5-87BE-67443E8EF086}">
      <p15:sldGuideLst xmlns:p15="http://schemas.microsoft.com/office/powerpoint/2012/main"/>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Collins Content: Text Quad">
    <p:spTree>
      <p:nvGrpSpPr>
        <p:cNvPr id="1" name=""/>
        <p:cNvGrpSpPr/>
        <p:nvPr/>
      </p:nvGrpSpPr>
      <p:grpSpPr>
        <a:xfrm>
          <a:off x="0" y="0"/>
          <a:ext cx="0" cy="0"/>
          <a:chOff x="0" y="0"/>
          <a:chExt cx="0" cy="0"/>
        </a:xfrm>
      </p:grpSpPr>
      <p:sp>
        <p:nvSpPr>
          <p:cNvPr id="14" name="Body 4"/>
          <p:cNvSpPr>
            <a:spLocks noGrp="1"/>
          </p:cNvSpPr>
          <p:nvPr>
            <p:ph type="body" sz="quarter" idx="19" hasCustomPrompt="1"/>
          </p:nvPr>
        </p:nvSpPr>
        <p:spPr>
          <a:xfrm>
            <a:off x="6260431" y="4060048"/>
            <a:ext cx="5257801" cy="1426354"/>
          </a:xfrm>
          <a:noFill/>
        </p:spPr>
        <p:txBody>
          <a:bodyPr rIns="182880"/>
          <a:lstStyle>
            <a:lvl1pPr marL="219451"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dirty="0" smtClean="0">
                <a:solidFill>
                  <a:schemeClr val="tx1"/>
                </a:solidFill>
                <a:latin typeface="+mn-lt"/>
                <a:ea typeface="+mn-ea"/>
                <a:cs typeface="+mn-cs"/>
              </a:defRPr>
            </a:lvl1pPr>
            <a:lvl2pPr marL="438912" indent="-219456" algn="l" defTabSz="914400" rtl="0" eaLnBrk="1" latinLnBrk="0" hangingPunct="1">
              <a:lnSpc>
                <a:spcPct val="100000"/>
              </a:lnSpc>
              <a:spcBef>
                <a:spcPts val="0"/>
              </a:spcBef>
              <a:spcAft>
                <a:spcPts val="600"/>
              </a:spcAft>
              <a:buClr>
                <a:schemeClr val="accent1"/>
              </a:buClr>
              <a:buSzPct val="100000"/>
              <a:buFont typeface="Arial" panose="020B0604020202020204" pitchFamily="34" charset="0"/>
              <a:buChar char="–"/>
              <a:defRPr lang="en-US" sz="1800" kern="1200" dirty="0" smtClean="0">
                <a:solidFill>
                  <a:schemeClr val="tx1"/>
                </a:solidFill>
                <a:latin typeface="+mn-lt"/>
                <a:ea typeface="+mn-ea"/>
                <a:cs typeface="+mn-cs"/>
              </a:defRPr>
            </a:lvl2pPr>
            <a:lvl3pPr marL="621792"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Clr>
                <a:schemeClr val="accent1"/>
              </a:buClr>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p:txBody>
      </p:sp>
      <p:sp>
        <p:nvSpPr>
          <p:cNvPr id="12" name="Body 3"/>
          <p:cNvSpPr>
            <a:spLocks noGrp="1"/>
          </p:cNvSpPr>
          <p:nvPr>
            <p:ph type="body" sz="quarter" idx="17" hasCustomPrompt="1"/>
          </p:nvPr>
        </p:nvSpPr>
        <p:spPr>
          <a:xfrm>
            <a:off x="6260431" y="1922165"/>
            <a:ext cx="5257800" cy="1426464"/>
          </a:xfrm>
          <a:noFill/>
        </p:spPr>
        <p:txBody>
          <a:bodyPr rIns="182880"/>
          <a:lstStyle>
            <a:lvl1pPr marL="219451"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dirty="0" smtClean="0">
                <a:solidFill>
                  <a:schemeClr val="tx1"/>
                </a:solidFill>
                <a:latin typeface="+mn-lt"/>
                <a:ea typeface="+mn-ea"/>
                <a:cs typeface="+mn-cs"/>
              </a:defRPr>
            </a:lvl1pPr>
            <a:lvl2pPr marL="438912" indent="-219456" algn="l" defTabSz="914400" rtl="0" eaLnBrk="1" latinLnBrk="0" hangingPunct="1">
              <a:lnSpc>
                <a:spcPct val="100000"/>
              </a:lnSpc>
              <a:spcBef>
                <a:spcPts val="0"/>
              </a:spcBef>
              <a:spcAft>
                <a:spcPts val="600"/>
              </a:spcAft>
              <a:buClr>
                <a:schemeClr val="accent1"/>
              </a:buClr>
              <a:buSzPct val="100000"/>
              <a:buFont typeface="Arial" panose="020B0604020202020204" pitchFamily="34" charset="0"/>
              <a:buChar char="–"/>
              <a:defRPr lang="en-US" sz="1800" kern="1200" dirty="0" smtClean="0">
                <a:solidFill>
                  <a:schemeClr val="tx1"/>
                </a:solidFill>
                <a:latin typeface="+mn-lt"/>
                <a:ea typeface="+mn-ea"/>
                <a:cs typeface="+mn-cs"/>
              </a:defRPr>
            </a:lvl2pPr>
            <a:lvl3pPr marL="621792"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Clr>
                <a:schemeClr val="accent1"/>
              </a:buClr>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p:txBody>
      </p:sp>
      <p:sp>
        <p:nvSpPr>
          <p:cNvPr id="13" name="Body 2"/>
          <p:cNvSpPr>
            <a:spLocks noGrp="1"/>
          </p:cNvSpPr>
          <p:nvPr>
            <p:ph type="body" sz="quarter" idx="18" hasCustomPrompt="1"/>
          </p:nvPr>
        </p:nvSpPr>
        <p:spPr>
          <a:xfrm>
            <a:off x="697832" y="4060048"/>
            <a:ext cx="5241850" cy="1426354"/>
          </a:xfrm>
          <a:noFill/>
        </p:spPr>
        <p:txBody>
          <a:bodyPr rIns="182880"/>
          <a:lstStyle>
            <a:lvl1pPr marL="219451"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dirty="0" smtClean="0">
                <a:solidFill>
                  <a:schemeClr val="tx1"/>
                </a:solidFill>
                <a:latin typeface="+mn-lt"/>
                <a:ea typeface="+mn-ea"/>
                <a:cs typeface="+mn-cs"/>
              </a:defRPr>
            </a:lvl1pPr>
            <a:lvl2pPr marL="438912" indent="-219456" algn="l" defTabSz="914400" rtl="0" eaLnBrk="1" latinLnBrk="0" hangingPunct="1">
              <a:lnSpc>
                <a:spcPct val="100000"/>
              </a:lnSpc>
              <a:spcBef>
                <a:spcPts val="0"/>
              </a:spcBef>
              <a:spcAft>
                <a:spcPts val="600"/>
              </a:spcAft>
              <a:buClr>
                <a:schemeClr val="accent1"/>
              </a:buClr>
              <a:buSzPct val="100000"/>
              <a:buFont typeface="Arial" panose="020B0604020202020204" pitchFamily="34" charset="0"/>
              <a:buChar char="–"/>
              <a:defRPr lang="en-US" sz="1800" kern="1200" dirty="0" smtClean="0">
                <a:solidFill>
                  <a:schemeClr val="tx1"/>
                </a:solidFill>
                <a:latin typeface="+mn-lt"/>
                <a:ea typeface="+mn-ea"/>
                <a:cs typeface="+mn-cs"/>
              </a:defRPr>
            </a:lvl2pPr>
            <a:lvl3pPr marL="621792"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p:txBody>
      </p:sp>
      <p:sp>
        <p:nvSpPr>
          <p:cNvPr id="31" name="Body 1"/>
          <p:cNvSpPr>
            <a:spLocks noGrp="1"/>
          </p:cNvSpPr>
          <p:nvPr>
            <p:ph type="body" sz="quarter" idx="13" hasCustomPrompt="1"/>
          </p:nvPr>
        </p:nvSpPr>
        <p:spPr>
          <a:xfrm>
            <a:off x="698345" y="1922165"/>
            <a:ext cx="5240823" cy="1426464"/>
          </a:xfrm>
          <a:noFill/>
        </p:spPr>
        <p:txBody>
          <a:bodyPr rIns="182880"/>
          <a:lstStyle>
            <a:lvl1pPr marL="219451"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baseline="0" dirty="0" smtClean="0">
                <a:solidFill>
                  <a:schemeClr val="tx1"/>
                </a:solidFill>
                <a:latin typeface="+mn-lt"/>
                <a:ea typeface="+mn-ea"/>
                <a:cs typeface="+mn-cs"/>
              </a:defRPr>
            </a:lvl1pPr>
            <a:lvl2pPr marL="438912" indent="-219456" algn="l" defTabSz="914400" rtl="0" eaLnBrk="1" latinLnBrk="0" hangingPunct="1">
              <a:lnSpc>
                <a:spcPct val="100000"/>
              </a:lnSpc>
              <a:spcBef>
                <a:spcPts val="0"/>
              </a:spcBef>
              <a:spcAft>
                <a:spcPts val="600"/>
              </a:spcAft>
              <a:buClr>
                <a:schemeClr val="accent1"/>
              </a:buClr>
              <a:buSzPct val="100000"/>
              <a:buFont typeface="Arial" panose="020B0604020202020204" pitchFamily="34" charset="0"/>
              <a:buChar char="–"/>
              <a:defRPr lang="en-US" sz="1800" kern="1200" dirty="0" smtClean="0">
                <a:solidFill>
                  <a:schemeClr val="tx1"/>
                </a:solidFill>
                <a:latin typeface="+mn-lt"/>
                <a:ea typeface="+mn-ea"/>
                <a:cs typeface="+mn-cs"/>
              </a:defRPr>
            </a:lvl2pPr>
            <a:lvl3pPr marL="621792"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Clr>
                <a:schemeClr val="accent1"/>
              </a:buClr>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p:txBody>
      </p:sp>
      <p:sp>
        <p:nvSpPr>
          <p:cNvPr id="23"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lang="en-US" smtClean="0"/>
              <a:pPr/>
              <a:t>‹#›</a:t>
            </a:fld>
            <a:endParaRPr lang="en-US" dirty="0"/>
          </a:p>
        </p:txBody>
      </p:sp>
      <p:sp>
        <p:nvSpPr>
          <p:cNvPr id="15" name="Text Placeholder 2"/>
          <p:cNvSpPr>
            <a:spLocks noGrp="1"/>
          </p:cNvSpPr>
          <p:nvPr>
            <p:ph type="body" sz="quarter" idx="21" hasCustomPrompt="1"/>
          </p:nvPr>
        </p:nvSpPr>
        <p:spPr>
          <a:xfrm>
            <a:off x="6271500" y="1580534"/>
            <a:ext cx="5243843"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solidFill>
                  <a:schemeClr val="tx2"/>
                </a:solidFill>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16" name="Text Placeholder 2"/>
          <p:cNvSpPr>
            <a:spLocks noGrp="1"/>
          </p:cNvSpPr>
          <p:nvPr>
            <p:ph type="body" sz="quarter" idx="25" hasCustomPrompt="1"/>
          </p:nvPr>
        </p:nvSpPr>
        <p:spPr>
          <a:xfrm>
            <a:off x="699757" y="1580534"/>
            <a:ext cx="5243843"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solidFill>
                  <a:schemeClr val="tx2"/>
                </a:solidFill>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17" name="Text Placeholder 2"/>
          <p:cNvSpPr>
            <a:spLocks noGrp="1"/>
          </p:cNvSpPr>
          <p:nvPr>
            <p:ph type="body" sz="quarter" idx="26" hasCustomPrompt="1"/>
          </p:nvPr>
        </p:nvSpPr>
        <p:spPr>
          <a:xfrm>
            <a:off x="6271500" y="3714404"/>
            <a:ext cx="5243843"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solidFill>
                  <a:schemeClr val="tx2"/>
                </a:solidFill>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18" name="Text Placeholder 2"/>
          <p:cNvSpPr>
            <a:spLocks noGrp="1"/>
          </p:cNvSpPr>
          <p:nvPr>
            <p:ph type="body" sz="quarter" idx="27" hasCustomPrompt="1"/>
          </p:nvPr>
        </p:nvSpPr>
        <p:spPr>
          <a:xfrm>
            <a:off x="699757" y="3714404"/>
            <a:ext cx="5243843"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solidFill>
                  <a:schemeClr val="tx2"/>
                </a:solidFill>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19" name="Title 5"/>
          <p:cNvSpPr>
            <a:spLocks noGrp="1"/>
          </p:cNvSpPr>
          <p:nvPr>
            <p:ph type="title" hasCustomPrompt="1"/>
          </p:nvPr>
        </p:nvSpPr>
        <p:spPr>
          <a:xfrm>
            <a:off x="694944" y="514473"/>
            <a:ext cx="10811256" cy="676653"/>
          </a:xfrm>
          <a:prstGeom prst="rect">
            <a:avLst/>
          </a:prstGeom>
        </p:spPr>
        <p:txBody>
          <a:bodyPr/>
          <a:lstStyle>
            <a:lvl1pPr>
              <a:lnSpc>
                <a:spcPct val="80000"/>
              </a:lnSpc>
              <a:defRPr/>
            </a:lvl1pPr>
          </a:lstStyle>
          <a:p>
            <a:r>
              <a:rPr lang="en-US" dirty="0"/>
              <a:t>TITLE. 32 PT. BLACK. REGULAR. UPPERCASE. TWO LINES MAX.</a:t>
            </a:r>
          </a:p>
        </p:txBody>
      </p:sp>
      <p:sp>
        <p:nvSpPr>
          <p:cNvPr id="21" name="Takeaway bar"/>
          <p:cNvSpPr>
            <a:spLocks noGrp="1"/>
          </p:cNvSpPr>
          <p:nvPr>
            <p:ph type="body" sz="quarter" idx="15" hasCustomPrompt="1"/>
          </p:nvPr>
        </p:nvSpPr>
        <p:spPr>
          <a:xfrm>
            <a:off x="694944" y="5912568"/>
            <a:ext cx="10820399" cy="273280"/>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Tree>
    <p:extLst>
      <p:ext uri="{BB962C8B-B14F-4D97-AF65-F5344CB8AC3E}">
        <p14:creationId xmlns:p14="http://schemas.microsoft.com/office/powerpoint/2010/main" val="857349729"/>
      </p:ext>
    </p:extLst>
  </p:cSld>
  <p:clrMapOvr>
    <a:masterClrMapping/>
  </p:clrMapOvr>
  <p:extLst>
    <p:ext uri="{DCECCB84-F9BA-43D5-87BE-67443E8EF086}">
      <p15:sldGuideLst xmlns:p15="http://schemas.microsoft.com/office/powerpoint/2012/main"/>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userDrawn="1">
  <p:cSld name="2_Custom Layout">
    <p:spTree>
      <p:nvGrpSpPr>
        <p:cNvPr id="1" name=""/>
        <p:cNvGrpSpPr/>
        <p:nvPr/>
      </p:nvGrpSpPr>
      <p:grpSpPr>
        <a:xfrm>
          <a:off x="0" y="0"/>
          <a:ext cx="0" cy="0"/>
          <a:chOff x="0" y="0"/>
          <a:chExt cx="0" cy="0"/>
        </a:xfrm>
      </p:grpSpPr>
      <p:pic>
        <p:nvPicPr>
          <p:cNvPr id="8" name="Picture 7" descr="*Bloomberg.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682"/>
            <a:ext cx="12192000" cy="6868682"/>
          </a:xfrm>
          <a:prstGeom prst="rect">
            <a:avLst/>
          </a:prstGeom>
        </p:spPr>
      </p:pic>
      <p:sp>
        <p:nvSpPr>
          <p:cNvPr id="2" name="Title 1"/>
          <p:cNvSpPr>
            <a:spLocks noGrp="1"/>
          </p:cNvSpPr>
          <p:nvPr>
            <p:ph type="title" hasCustomPrompt="1"/>
          </p:nvPr>
        </p:nvSpPr>
        <p:spPr>
          <a:xfrm>
            <a:off x="0" y="850516"/>
            <a:ext cx="12192000" cy="1009281"/>
          </a:xfrm>
          <a:prstGeom prst="rect">
            <a:avLst/>
          </a:prstGeom>
          <a:ln>
            <a:noFill/>
          </a:ln>
        </p:spPr>
        <p:txBody>
          <a:bodyPr vert="horz"/>
          <a:lstStyle>
            <a:lvl1pPr>
              <a:defRPr sz="5900" b="1" i="0">
                <a:solidFill>
                  <a:srgbClr val="14487F"/>
                </a:solidFill>
                <a:latin typeface="Times New Roman"/>
                <a:cs typeface="Times New Roman"/>
              </a:defRPr>
            </a:lvl1pPr>
          </a:lstStyle>
          <a:p>
            <a:r>
              <a:rPr lang="en-US" dirty="0"/>
              <a:t>Presentation Title</a:t>
            </a:r>
          </a:p>
        </p:txBody>
      </p:sp>
      <p:sp>
        <p:nvSpPr>
          <p:cNvPr id="11" name="Text Placeholder 10"/>
          <p:cNvSpPr>
            <a:spLocks noGrp="1"/>
          </p:cNvSpPr>
          <p:nvPr>
            <p:ph type="body" sz="quarter" idx="10" hasCustomPrompt="1"/>
          </p:nvPr>
        </p:nvSpPr>
        <p:spPr>
          <a:xfrm>
            <a:off x="0" y="2154644"/>
            <a:ext cx="12192000" cy="2176962"/>
          </a:xfrm>
          <a:prstGeom prst="rect">
            <a:avLst/>
          </a:prstGeom>
        </p:spPr>
        <p:txBody>
          <a:bodyPr vert="horz"/>
          <a:lstStyle>
            <a:lvl1pPr marL="0" indent="0" algn="ctr">
              <a:buNone/>
              <a:defRPr sz="2700" b="1" i="0" baseline="0">
                <a:latin typeface="Arial"/>
                <a:cs typeface="Arial"/>
              </a:defRPr>
            </a:lvl1pPr>
          </a:lstStyle>
          <a:p>
            <a:pPr lvl="0"/>
            <a:r>
              <a:rPr lang="en-US" dirty="0"/>
              <a:t>Name Name, Degrees</a:t>
            </a:r>
          </a:p>
          <a:p>
            <a:pPr lvl="0"/>
            <a:r>
              <a:rPr lang="en-US" dirty="0"/>
              <a:t>Professional Title</a:t>
            </a:r>
          </a:p>
          <a:p>
            <a:pPr lvl="0"/>
            <a:r>
              <a:rPr lang="en-US" dirty="0"/>
              <a:t>Month Date, Year</a:t>
            </a:r>
          </a:p>
        </p:txBody>
      </p:sp>
      <p:pic>
        <p:nvPicPr>
          <p:cNvPr id="3" name="Picture 2" descr="bloomberg.logo.large.vertical.black.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23756" y="4319620"/>
            <a:ext cx="4301067" cy="2159000"/>
          </a:xfrm>
          <a:prstGeom prst="rect">
            <a:avLst/>
          </a:prstGeom>
        </p:spPr>
      </p:pic>
    </p:spTree>
    <p:extLst>
      <p:ext uri="{BB962C8B-B14F-4D97-AF65-F5344CB8AC3E}">
        <p14:creationId xmlns:p14="http://schemas.microsoft.com/office/powerpoint/2010/main" val="4591400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2" name="Picture 1" descr="*Bloomberg.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15" name="TextBox 14"/>
          <p:cNvSpPr txBox="1"/>
          <p:nvPr userDrawn="1"/>
        </p:nvSpPr>
        <p:spPr>
          <a:xfrm>
            <a:off x="101600" y="5428428"/>
            <a:ext cx="12192000" cy="544522"/>
          </a:xfrm>
          <a:prstGeom prst="rect">
            <a:avLst/>
          </a:prstGeom>
          <a:noFill/>
        </p:spPr>
        <p:txBody>
          <a:bodyPr wrap="square" lIns="82056" tIns="41028" rIns="82056" bIns="41028" rtlCol="0">
            <a:spAutoFit/>
          </a:bodyPr>
          <a:lstStyle/>
          <a:p>
            <a:pPr algn="ctr"/>
            <a:r>
              <a:rPr lang="en-US" sz="3000" b="0" i="0" dirty="0">
                <a:solidFill>
                  <a:srgbClr val="000000"/>
                </a:solidFill>
                <a:latin typeface="Times New Roman"/>
                <a:cs typeface="Times New Roman"/>
              </a:rPr>
              <a:t>Johns</a:t>
            </a:r>
            <a:r>
              <a:rPr lang="en-US" sz="3000" b="0" i="0" baseline="0" dirty="0">
                <a:solidFill>
                  <a:srgbClr val="000000"/>
                </a:solidFill>
                <a:latin typeface="Times New Roman"/>
                <a:cs typeface="Times New Roman"/>
              </a:rPr>
              <a:t> Hopkins Bloomberg School of Public Health</a:t>
            </a:r>
            <a:endParaRPr lang="en-US" sz="3000" b="0" i="0" dirty="0">
              <a:solidFill>
                <a:srgbClr val="000000"/>
              </a:solidFill>
              <a:latin typeface="Times New Roman"/>
              <a:cs typeface="Times New Roman"/>
            </a:endParaRPr>
          </a:p>
        </p:txBody>
      </p:sp>
      <p:sp>
        <p:nvSpPr>
          <p:cNvPr id="7" name="Title 6"/>
          <p:cNvSpPr>
            <a:spLocks noGrp="1"/>
          </p:cNvSpPr>
          <p:nvPr>
            <p:ph type="title" hasCustomPrompt="1"/>
          </p:nvPr>
        </p:nvSpPr>
        <p:spPr>
          <a:xfrm>
            <a:off x="2" y="839177"/>
            <a:ext cx="12191999" cy="1243434"/>
          </a:xfrm>
          <a:prstGeom prst="rect">
            <a:avLst/>
          </a:prstGeom>
        </p:spPr>
        <p:txBody>
          <a:bodyPr vert="horz"/>
          <a:lstStyle>
            <a:lvl1pPr>
              <a:defRPr sz="5900" b="1" i="0">
                <a:solidFill>
                  <a:srgbClr val="14487F"/>
                </a:solidFill>
                <a:latin typeface="Times New Roman"/>
                <a:cs typeface="Times New Roman"/>
              </a:defRPr>
            </a:lvl1pPr>
          </a:lstStyle>
          <a:p>
            <a:r>
              <a:rPr lang="en-US" dirty="0"/>
              <a:t>Presentation Title</a:t>
            </a:r>
          </a:p>
        </p:txBody>
      </p:sp>
      <p:sp>
        <p:nvSpPr>
          <p:cNvPr id="4" name="Text Placeholder 3"/>
          <p:cNvSpPr>
            <a:spLocks noGrp="1"/>
          </p:cNvSpPr>
          <p:nvPr>
            <p:ph type="body" sz="quarter" idx="10" hasCustomPrompt="1"/>
          </p:nvPr>
        </p:nvSpPr>
        <p:spPr>
          <a:xfrm>
            <a:off x="0" y="2154645"/>
            <a:ext cx="12192000" cy="1610674"/>
          </a:xfrm>
          <a:prstGeom prst="rect">
            <a:avLst/>
          </a:prstGeom>
        </p:spPr>
        <p:txBody>
          <a:bodyPr vert="horz"/>
          <a:lstStyle>
            <a:lvl1pPr marL="0" indent="0" algn="ctr">
              <a:buNone/>
              <a:defRPr sz="2700" b="1" i="0" baseline="0">
                <a:solidFill>
                  <a:schemeClr val="tx1"/>
                </a:solidFill>
                <a:latin typeface="Arial"/>
                <a:cs typeface="Arial"/>
              </a:defRPr>
            </a:lvl1pPr>
          </a:lstStyle>
          <a:p>
            <a:pPr lvl="0"/>
            <a:r>
              <a:rPr lang="en-US" dirty="0"/>
              <a:t>Name Name, Degrees</a:t>
            </a:r>
          </a:p>
          <a:p>
            <a:pPr lvl="0"/>
            <a:r>
              <a:rPr lang="en-US" dirty="0"/>
              <a:t>Professional Title</a:t>
            </a:r>
          </a:p>
          <a:p>
            <a:pPr lvl="0"/>
            <a:r>
              <a:rPr lang="en-US" dirty="0"/>
              <a:t>Month Day, Year</a:t>
            </a:r>
          </a:p>
        </p:txBody>
      </p:sp>
    </p:spTree>
    <p:extLst>
      <p:ext uri="{BB962C8B-B14F-4D97-AF65-F5344CB8AC3E}">
        <p14:creationId xmlns:p14="http://schemas.microsoft.com/office/powerpoint/2010/main" val="236216893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23_Custom Layout">
    <p:spTree>
      <p:nvGrpSpPr>
        <p:cNvPr id="1" name=""/>
        <p:cNvGrpSpPr/>
        <p:nvPr/>
      </p:nvGrpSpPr>
      <p:grpSpPr>
        <a:xfrm>
          <a:off x="0" y="0"/>
          <a:ext cx="0" cy="0"/>
          <a:chOff x="0" y="0"/>
          <a:chExt cx="0" cy="0"/>
        </a:xfrm>
      </p:grpSpPr>
      <p:pic>
        <p:nvPicPr>
          <p:cNvPr id="9" name="Picture 8" descr="*Bloomberg.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2" name="Title 1"/>
          <p:cNvSpPr>
            <a:spLocks noGrp="1"/>
          </p:cNvSpPr>
          <p:nvPr>
            <p:ph type="title" hasCustomPrompt="1"/>
          </p:nvPr>
        </p:nvSpPr>
        <p:spPr>
          <a:xfrm>
            <a:off x="0" y="850516"/>
            <a:ext cx="12192000" cy="1009281"/>
          </a:xfrm>
          <a:prstGeom prst="rect">
            <a:avLst/>
          </a:prstGeom>
          <a:ln>
            <a:noFill/>
          </a:ln>
        </p:spPr>
        <p:txBody>
          <a:bodyPr vert="horz"/>
          <a:lstStyle>
            <a:lvl1pPr>
              <a:defRPr sz="5900" b="1" i="0">
                <a:solidFill>
                  <a:srgbClr val="14487F"/>
                </a:solidFill>
                <a:latin typeface="Times New Roman"/>
                <a:cs typeface="Times New Roman"/>
              </a:defRPr>
            </a:lvl1pPr>
          </a:lstStyle>
          <a:p>
            <a:r>
              <a:rPr lang="en-US" dirty="0"/>
              <a:t>Presentation Title</a:t>
            </a:r>
          </a:p>
        </p:txBody>
      </p:sp>
      <p:sp>
        <p:nvSpPr>
          <p:cNvPr id="11" name="Text Placeholder 10"/>
          <p:cNvSpPr>
            <a:spLocks noGrp="1"/>
          </p:cNvSpPr>
          <p:nvPr>
            <p:ph type="body" sz="quarter" idx="10" hasCustomPrompt="1"/>
          </p:nvPr>
        </p:nvSpPr>
        <p:spPr>
          <a:xfrm>
            <a:off x="0" y="2154644"/>
            <a:ext cx="12192000" cy="2176962"/>
          </a:xfrm>
          <a:prstGeom prst="rect">
            <a:avLst/>
          </a:prstGeom>
        </p:spPr>
        <p:txBody>
          <a:bodyPr vert="horz"/>
          <a:lstStyle>
            <a:lvl1pPr marL="0" indent="0" algn="ctr">
              <a:buNone/>
              <a:defRPr sz="2700" b="1" i="0" baseline="0">
                <a:latin typeface="Arial"/>
                <a:cs typeface="Arial"/>
              </a:defRPr>
            </a:lvl1pPr>
          </a:lstStyle>
          <a:p>
            <a:pPr lvl="0"/>
            <a:r>
              <a:rPr lang="en-US" dirty="0"/>
              <a:t>Name Name, Degrees</a:t>
            </a:r>
          </a:p>
          <a:p>
            <a:pPr lvl="0"/>
            <a:r>
              <a:rPr lang="en-US" dirty="0"/>
              <a:t>Professional Title</a:t>
            </a:r>
          </a:p>
          <a:p>
            <a:pPr lvl="0"/>
            <a:r>
              <a:rPr lang="en-US" dirty="0"/>
              <a:t>Month Date, Year</a:t>
            </a:r>
          </a:p>
        </p:txBody>
      </p:sp>
      <p:pic>
        <p:nvPicPr>
          <p:cNvPr id="3" name="Picture 2" descr="bloomberg.logo.large.vertical.black.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23756" y="4344043"/>
            <a:ext cx="4301067" cy="2159000"/>
          </a:xfrm>
          <a:prstGeom prst="rect">
            <a:avLst/>
          </a:prstGeom>
        </p:spPr>
      </p:pic>
    </p:spTree>
    <p:extLst>
      <p:ext uri="{BB962C8B-B14F-4D97-AF65-F5344CB8AC3E}">
        <p14:creationId xmlns:p14="http://schemas.microsoft.com/office/powerpoint/2010/main" val="425601809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pic>
        <p:nvPicPr>
          <p:cNvPr id="2" name="Picture 1" descr="*Bloomberg.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682"/>
            <a:ext cx="12192000" cy="6868682"/>
          </a:xfrm>
          <a:prstGeom prst="rect">
            <a:avLst/>
          </a:prstGeom>
        </p:spPr>
      </p:pic>
      <p:sp>
        <p:nvSpPr>
          <p:cNvPr id="5" name="TextBox 4"/>
          <p:cNvSpPr txBox="1"/>
          <p:nvPr userDrawn="1"/>
        </p:nvSpPr>
        <p:spPr>
          <a:xfrm>
            <a:off x="0" y="5428428"/>
            <a:ext cx="12192000" cy="544522"/>
          </a:xfrm>
          <a:prstGeom prst="rect">
            <a:avLst/>
          </a:prstGeom>
          <a:noFill/>
        </p:spPr>
        <p:txBody>
          <a:bodyPr wrap="square" lIns="82056" tIns="41028" rIns="82056" bIns="41028" rtlCol="0">
            <a:spAutoFit/>
          </a:bodyPr>
          <a:lstStyle/>
          <a:p>
            <a:pPr algn="ctr"/>
            <a:r>
              <a:rPr lang="en-US" sz="3000" b="0" i="0" dirty="0">
                <a:solidFill>
                  <a:srgbClr val="000000"/>
                </a:solidFill>
                <a:latin typeface="Times New Roman"/>
                <a:cs typeface="Times New Roman"/>
              </a:rPr>
              <a:t>Johns</a:t>
            </a:r>
            <a:r>
              <a:rPr lang="en-US" sz="3000" b="0" i="0" baseline="0" dirty="0">
                <a:solidFill>
                  <a:srgbClr val="000000"/>
                </a:solidFill>
                <a:latin typeface="Times New Roman"/>
                <a:cs typeface="Times New Roman"/>
              </a:rPr>
              <a:t> Hopkins Bloomberg School of Public Health</a:t>
            </a:r>
            <a:endParaRPr lang="en-US" sz="3000" b="0" i="0" dirty="0">
              <a:solidFill>
                <a:srgbClr val="000000"/>
              </a:solidFill>
              <a:latin typeface="Times New Roman"/>
              <a:cs typeface="Times New Roman"/>
            </a:endParaRPr>
          </a:p>
        </p:txBody>
      </p:sp>
      <p:sp>
        <p:nvSpPr>
          <p:cNvPr id="13" name="Title 12"/>
          <p:cNvSpPr>
            <a:spLocks noGrp="1"/>
          </p:cNvSpPr>
          <p:nvPr>
            <p:ph type="title" hasCustomPrompt="1"/>
          </p:nvPr>
        </p:nvSpPr>
        <p:spPr>
          <a:xfrm>
            <a:off x="0" y="850518"/>
            <a:ext cx="12192000" cy="952579"/>
          </a:xfrm>
          <a:prstGeom prst="rect">
            <a:avLst/>
          </a:prstGeom>
          <a:ln>
            <a:noFill/>
          </a:ln>
        </p:spPr>
        <p:txBody>
          <a:bodyPr vert="horz"/>
          <a:lstStyle>
            <a:lvl1pPr>
              <a:defRPr sz="5900" b="1">
                <a:solidFill>
                  <a:srgbClr val="14487F"/>
                </a:solidFill>
                <a:latin typeface="Times New Roman"/>
                <a:cs typeface="Times New Roman"/>
              </a:defRPr>
            </a:lvl1pPr>
          </a:lstStyle>
          <a:p>
            <a:r>
              <a:rPr lang="en-US" dirty="0"/>
              <a:t>Presentation Title</a:t>
            </a:r>
          </a:p>
        </p:txBody>
      </p:sp>
      <p:sp>
        <p:nvSpPr>
          <p:cNvPr id="15" name="Text Placeholder 14"/>
          <p:cNvSpPr>
            <a:spLocks noGrp="1"/>
          </p:cNvSpPr>
          <p:nvPr>
            <p:ph type="body" sz="quarter" idx="10" hasCustomPrompt="1"/>
          </p:nvPr>
        </p:nvSpPr>
        <p:spPr>
          <a:xfrm>
            <a:off x="0" y="2155124"/>
            <a:ext cx="12192000" cy="2471737"/>
          </a:xfrm>
          <a:prstGeom prst="rect">
            <a:avLst/>
          </a:prstGeom>
        </p:spPr>
        <p:txBody>
          <a:bodyPr vert="horz"/>
          <a:lstStyle>
            <a:lvl1pPr marL="0" indent="0" algn="ctr">
              <a:buNone/>
              <a:defRPr sz="2700" b="1" i="0" baseline="0">
                <a:latin typeface="Arial"/>
                <a:cs typeface="Arial"/>
              </a:defRPr>
            </a:lvl1pPr>
          </a:lstStyle>
          <a:p>
            <a:pPr lvl="0"/>
            <a:r>
              <a:rPr lang="en-US" dirty="0"/>
              <a:t>Name Name, Degrees</a:t>
            </a:r>
          </a:p>
          <a:p>
            <a:pPr lvl="0"/>
            <a:r>
              <a:rPr lang="en-US" dirty="0"/>
              <a:t>Professional Title</a:t>
            </a:r>
          </a:p>
          <a:p>
            <a:pPr lvl="0"/>
            <a:r>
              <a:rPr lang="en-US" dirty="0"/>
              <a:t>Month Day, Year</a:t>
            </a:r>
          </a:p>
        </p:txBody>
      </p:sp>
    </p:spTree>
    <p:extLst>
      <p:ext uri="{BB962C8B-B14F-4D97-AF65-F5344CB8AC3E}">
        <p14:creationId xmlns:p14="http://schemas.microsoft.com/office/powerpoint/2010/main" val="382441166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8_Custom Layout">
    <p:spTree>
      <p:nvGrpSpPr>
        <p:cNvPr id="1" name=""/>
        <p:cNvGrpSpPr/>
        <p:nvPr/>
      </p:nvGrpSpPr>
      <p:grpSpPr>
        <a:xfrm>
          <a:off x="0" y="0"/>
          <a:ext cx="0" cy="0"/>
          <a:chOff x="0" y="0"/>
          <a:chExt cx="0" cy="0"/>
        </a:xfrm>
      </p:grpSpPr>
      <p:pic>
        <p:nvPicPr>
          <p:cNvPr id="2" name="Picture 1" descr="*Bloomberg.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688" y="0"/>
            <a:ext cx="12373808" cy="6858000"/>
          </a:xfrm>
          <a:prstGeom prst="rect">
            <a:avLst/>
          </a:prstGeom>
        </p:spPr>
      </p:pic>
      <p:sp>
        <p:nvSpPr>
          <p:cNvPr id="4" name="TextBox 3"/>
          <p:cNvSpPr txBox="1"/>
          <p:nvPr userDrawn="1"/>
        </p:nvSpPr>
        <p:spPr>
          <a:xfrm>
            <a:off x="0" y="1044870"/>
            <a:ext cx="12192000" cy="4545617"/>
          </a:xfrm>
          <a:prstGeom prst="rect">
            <a:avLst/>
          </a:prstGeom>
          <a:noFill/>
        </p:spPr>
        <p:txBody>
          <a:bodyPr wrap="square" lIns="82056" tIns="41028" rIns="82056" bIns="41028" rtlCol="0">
            <a:spAutoFit/>
          </a:bodyPr>
          <a:lstStyle/>
          <a:p>
            <a:pPr marL="0" marR="0" indent="0" algn="ctr" defTabSz="457134" rtl="0" eaLnBrk="1" fontAlgn="auto" latinLnBrk="0" hangingPunct="1">
              <a:lnSpc>
                <a:spcPct val="100000"/>
              </a:lnSpc>
              <a:spcBef>
                <a:spcPts val="0"/>
              </a:spcBef>
              <a:spcAft>
                <a:spcPts val="0"/>
              </a:spcAft>
              <a:buClrTx/>
              <a:buSzTx/>
              <a:buFontTx/>
              <a:buNone/>
              <a:tabLst/>
              <a:defRPr/>
            </a:pPr>
            <a:r>
              <a:rPr lang="en-US" sz="5800" b="1" i="0" dirty="0">
                <a:solidFill>
                  <a:schemeClr val="bg1"/>
                </a:solidFill>
                <a:latin typeface="Times New Roman"/>
                <a:cs typeface="Times New Roman"/>
              </a:rPr>
              <a:t>What is Public Health?</a:t>
            </a:r>
            <a:br>
              <a:rPr lang="en-US" sz="5800" b="1" i="0" dirty="0">
                <a:solidFill>
                  <a:schemeClr val="bg1"/>
                </a:solidFill>
                <a:latin typeface="Times New Roman"/>
                <a:cs typeface="Times New Roman"/>
              </a:rPr>
            </a:br>
            <a:br>
              <a:rPr lang="en-US" sz="5800" b="1" i="0" dirty="0">
                <a:solidFill>
                  <a:schemeClr val="bg1"/>
                </a:solidFill>
                <a:latin typeface="Times New Roman"/>
                <a:cs typeface="Times New Roman"/>
              </a:rPr>
            </a:br>
            <a:r>
              <a:rPr lang="en-US" sz="5800" b="0" i="0" dirty="0">
                <a:solidFill>
                  <a:schemeClr val="bg1"/>
                </a:solidFill>
                <a:latin typeface="Times New Roman"/>
                <a:cs typeface="Times New Roman"/>
              </a:rPr>
              <a:t>Protecting Health,</a:t>
            </a:r>
            <a:br>
              <a:rPr lang="en-US" sz="5800" b="0" i="0" dirty="0">
                <a:solidFill>
                  <a:schemeClr val="bg1"/>
                </a:solidFill>
                <a:latin typeface="Times New Roman"/>
                <a:cs typeface="Times New Roman"/>
              </a:rPr>
            </a:br>
            <a:r>
              <a:rPr lang="en-US" sz="5800" b="0" i="0" dirty="0">
                <a:solidFill>
                  <a:schemeClr val="bg1"/>
                </a:solidFill>
                <a:latin typeface="Times New Roman"/>
                <a:cs typeface="Times New Roman"/>
              </a:rPr>
              <a:t>Saving Lives—</a:t>
            </a:r>
            <a:br>
              <a:rPr lang="en-US" sz="5800" b="0" i="0" dirty="0">
                <a:solidFill>
                  <a:schemeClr val="bg1"/>
                </a:solidFill>
                <a:latin typeface="Times New Roman"/>
                <a:cs typeface="Times New Roman"/>
              </a:rPr>
            </a:br>
            <a:r>
              <a:rPr lang="en-US" sz="5800" b="0" i="1" dirty="0">
                <a:solidFill>
                  <a:schemeClr val="bg1"/>
                </a:solidFill>
                <a:latin typeface="Times New Roman"/>
                <a:cs typeface="Times New Roman"/>
              </a:rPr>
              <a:t>Millions at a Time</a:t>
            </a:r>
          </a:p>
        </p:txBody>
      </p:sp>
    </p:spTree>
    <p:extLst>
      <p:ext uri="{BB962C8B-B14F-4D97-AF65-F5344CB8AC3E}">
        <p14:creationId xmlns:p14="http://schemas.microsoft.com/office/powerpoint/2010/main" val="401762369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27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520" y="373275"/>
            <a:ext cx="10972800" cy="1143000"/>
          </a:xfrm>
          <a:prstGeom prst="rect">
            <a:avLst/>
          </a:prstGeom>
        </p:spPr>
        <p:txBody>
          <a:bodyPr vert="horz"/>
          <a:lstStyle>
            <a:lvl1pPr algn="l">
              <a:defRPr b="1">
                <a:solidFill>
                  <a:srgbClr val="14487F"/>
                </a:solidFill>
                <a:latin typeface="Times New Roman"/>
                <a:cs typeface="Times New Roman"/>
              </a:defRPr>
            </a:lvl1pPr>
          </a:lstStyle>
          <a:p>
            <a:r>
              <a:rPr lang="en-US" dirty="0"/>
              <a:t>Presentation Outline</a:t>
            </a:r>
          </a:p>
        </p:txBody>
      </p:sp>
      <p:sp>
        <p:nvSpPr>
          <p:cNvPr id="7" name="Text Placeholder 7"/>
          <p:cNvSpPr>
            <a:spLocks noGrp="1"/>
          </p:cNvSpPr>
          <p:nvPr>
            <p:ph type="body" sz="quarter" idx="10" hasCustomPrompt="1"/>
          </p:nvPr>
        </p:nvSpPr>
        <p:spPr>
          <a:xfrm>
            <a:off x="635390" y="1226130"/>
            <a:ext cx="10371277" cy="4096328"/>
          </a:xfrm>
          <a:prstGeom prst="rect">
            <a:avLst/>
          </a:prstGeom>
        </p:spPr>
        <p:txBody>
          <a:bodyPr vert="horz"/>
          <a:lstStyle>
            <a:lvl1pPr marL="0" marR="0" indent="0" algn="l" defTabSz="457200" rtl="0" eaLnBrk="1" fontAlgn="auto" latinLnBrk="0" hangingPunct="1">
              <a:lnSpc>
                <a:spcPct val="80000"/>
              </a:lnSpc>
              <a:spcBef>
                <a:spcPct val="20000"/>
              </a:spcBef>
              <a:spcAft>
                <a:spcPts val="0"/>
              </a:spcAft>
              <a:buClrTx/>
              <a:buSzTx/>
              <a:buFont typeface="Arial"/>
              <a:buNone/>
              <a:tabLst/>
              <a:defRPr sz="2400" baseline="0">
                <a:solidFill>
                  <a:schemeClr val="tx1"/>
                </a:solidFill>
                <a:latin typeface="Arial"/>
                <a:cs typeface="Arial"/>
              </a:defRPr>
            </a:lvl1pPr>
          </a:lstStyle>
          <a:p>
            <a:pPr lvl="0"/>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lvl="0"/>
            <a:endParaRPr lang="en-US" dirty="0"/>
          </a:p>
          <a:p>
            <a:pPr lvl="0"/>
            <a:endParaRPr lang="en-US" dirty="0"/>
          </a:p>
        </p:txBody>
      </p:sp>
      <p:sp>
        <p:nvSpPr>
          <p:cNvPr id="4" name="TextBox 3"/>
          <p:cNvSpPr txBox="1"/>
          <p:nvPr userDrawn="1"/>
        </p:nvSpPr>
        <p:spPr>
          <a:xfrm>
            <a:off x="0" y="6591222"/>
            <a:ext cx="12192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grpSp>
        <p:nvGrpSpPr>
          <p:cNvPr id="5" name="Group 4"/>
          <p:cNvGrpSpPr/>
          <p:nvPr userDrawn="1"/>
        </p:nvGrpSpPr>
        <p:grpSpPr>
          <a:xfrm>
            <a:off x="0" y="6433849"/>
            <a:ext cx="12192000" cy="432292"/>
            <a:chOff x="0" y="6433849"/>
            <a:chExt cx="9144000" cy="432292"/>
          </a:xfrm>
        </p:grpSpPr>
        <p:pic>
          <p:nvPicPr>
            <p:cNvPr id="3" name="Picture 2" descr="Bloomberg foot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33849"/>
              <a:ext cx="9144000" cy="432292"/>
            </a:xfrm>
            <a:prstGeom prst="rect">
              <a:avLst/>
            </a:prstGeom>
          </p:spPr>
        </p:pic>
        <p:sp>
          <p:nvSpPr>
            <p:cNvPr id="12" name="TextBox 11"/>
            <p:cNvSpPr txBox="1"/>
            <p:nvPr userDrawn="1"/>
          </p:nvSpPr>
          <p:spPr>
            <a:xfrm>
              <a:off x="2467925" y="6567886"/>
              <a:ext cx="4233145" cy="200055"/>
            </a:xfrm>
            <a:prstGeom prst="rect">
              <a:avLst/>
            </a:prstGeom>
            <a:noFill/>
          </p:spPr>
          <p:txBody>
            <a:bodyPr wrap="square" rtlCol="0">
              <a:spAutoFit/>
            </a:bodyPr>
            <a:lstStyle/>
            <a:p>
              <a:pPr algn="ctr"/>
              <a:r>
                <a:rPr lang="en-US" sz="700" dirty="0">
                  <a:solidFill>
                    <a:schemeClr val="bg1"/>
                  </a:solidFill>
                  <a:latin typeface="Arial"/>
                  <a:cs typeface="Arial"/>
                </a:rPr>
                <a:t>©2018, Johns Hopkins University. All rights</a:t>
              </a:r>
              <a:r>
                <a:rPr lang="en-US" sz="700" baseline="0" dirty="0">
                  <a:solidFill>
                    <a:schemeClr val="bg1"/>
                  </a:solidFill>
                  <a:latin typeface="Arial"/>
                  <a:cs typeface="Arial"/>
                </a:rPr>
                <a:t> reserved.</a:t>
              </a:r>
              <a:endParaRPr lang="en-US" sz="700" dirty="0">
                <a:solidFill>
                  <a:schemeClr val="bg1"/>
                </a:solidFill>
                <a:latin typeface="Arial"/>
                <a:cs typeface="Arial"/>
              </a:endParaRPr>
            </a:p>
          </p:txBody>
        </p:sp>
      </p:grpSp>
    </p:spTree>
    <p:extLst>
      <p:ext uri="{BB962C8B-B14F-4D97-AF65-F5344CB8AC3E}">
        <p14:creationId xmlns:p14="http://schemas.microsoft.com/office/powerpoint/2010/main" val="28072686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28_Custom Layout">
    <p:spTree>
      <p:nvGrpSpPr>
        <p:cNvPr id="1" name=""/>
        <p:cNvGrpSpPr/>
        <p:nvPr/>
      </p:nvGrpSpPr>
      <p:grpSpPr>
        <a:xfrm>
          <a:off x="0" y="0"/>
          <a:ext cx="0" cy="0"/>
          <a:chOff x="0" y="0"/>
          <a:chExt cx="0" cy="0"/>
        </a:xfrm>
      </p:grpSpPr>
      <p:sp>
        <p:nvSpPr>
          <p:cNvPr id="4" name="TextBox 3"/>
          <p:cNvSpPr txBox="1"/>
          <p:nvPr userDrawn="1"/>
        </p:nvSpPr>
        <p:spPr>
          <a:xfrm>
            <a:off x="0" y="5887042"/>
            <a:ext cx="12192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chemeClr val="bg1"/>
                </a:solidFill>
                <a:latin typeface="Arial"/>
                <a:ea typeface="+mn-ea"/>
                <a:cs typeface="Arial"/>
              </a:rPr>
              <a:t>© 2014, Johns Hopkins University. All rights reserved</a:t>
            </a:r>
            <a:r>
              <a:rPr lang="en-US" sz="1050" b="0" i="0" u="none" strike="noStrike" kern="1200" baseline="30000" dirty="0">
                <a:solidFill>
                  <a:srgbClr val="FFFFFF"/>
                </a:solidFill>
                <a:latin typeface="Arial"/>
                <a:ea typeface="+mn-ea"/>
                <a:cs typeface="Arial"/>
              </a:rPr>
              <a:t>.</a:t>
            </a:r>
          </a:p>
        </p:txBody>
      </p:sp>
      <p:sp>
        <p:nvSpPr>
          <p:cNvPr id="7" name="Title 1"/>
          <p:cNvSpPr>
            <a:spLocks noGrp="1"/>
          </p:cNvSpPr>
          <p:nvPr>
            <p:ph type="title" hasCustomPrompt="1"/>
          </p:nvPr>
        </p:nvSpPr>
        <p:spPr>
          <a:xfrm>
            <a:off x="629520" y="373275"/>
            <a:ext cx="10972800" cy="1143000"/>
          </a:xfrm>
          <a:prstGeom prst="rect">
            <a:avLst/>
          </a:prstGeom>
        </p:spPr>
        <p:txBody>
          <a:bodyPr vert="horz"/>
          <a:lstStyle>
            <a:lvl1pPr algn="l">
              <a:defRPr b="1">
                <a:solidFill>
                  <a:srgbClr val="14487F"/>
                </a:solidFill>
                <a:latin typeface="Times New Roman"/>
                <a:cs typeface="Times New Roman"/>
              </a:defRPr>
            </a:lvl1pPr>
          </a:lstStyle>
          <a:p>
            <a:r>
              <a:rPr lang="en-US" dirty="0"/>
              <a:t>Slide Header</a:t>
            </a:r>
          </a:p>
        </p:txBody>
      </p:sp>
      <p:sp>
        <p:nvSpPr>
          <p:cNvPr id="9" name="Text Placeholder 7"/>
          <p:cNvSpPr>
            <a:spLocks noGrp="1"/>
          </p:cNvSpPr>
          <p:nvPr>
            <p:ph type="body" sz="quarter" idx="10" hasCustomPrompt="1"/>
          </p:nvPr>
        </p:nvSpPr>
        <p:spPr>
          <a:xfrm>
            <a:off x="635390" y="1226130"/>
            <a:ext cx="10371277" cy="4096328"/>
          </a:xfrm>
          <a:prstGeom prst="rect">
            <a:avLst/>
          </a:prstGeom>
        </p:spPr>
        <p:txBody>
          <a:bodyPr vert="horz"/>
          <a:lstStyle>
            <a:lvl1pPr marL="0" marR="0" indent="0" algn="l" defTabSz="457200" rtl="0" eaLnBrk="1" fontAlgn="auto" latinLnBrk="0" hangingPunct="1">
              <a:lnSpc>
                <a:spcPct val="80000"/>
              </a:lnSpc>
              <a:spcBef>
                <a:spcPct val="20000"/>
              </a:spcBef>
              <a:spcAft>
                <a:spcPts val="0"/>
              </a:spcAft>
              <a:buClrTx/>
              <a:buSzTx/>
              <a:buFont typeface="Arial"/>
              <a:buNone/>
              <a:tabLst/>
              <a:defRPr sz="2400" baseline="0">
                <a:solidFill>
                  <a:srgbClr val="000000"/>
                </a:solidFill>
                <a:latin typeface="Arial"/>
                <a:cs typeface="Arial"/>
              </a:defRPr>
            </a:lvl1pPr>
          </a:lstStyle>
          <a:p>
            <a:pPr lvl="0"/>
            <a:r>
              <a:rPr lang="en-US" dirty="0"/>
              <a:t>Subhead</a:t>
            </a:r>
          </a:p>
          <a:p>
            <a:pPr lvl="0"/>
            <a:endParaRPr lang="en-US" dirty="0"/>
          </a:p>
          <a:p>
            <a:pPr lvl="0"/>
            <a:r>
              <a:rPr lang="en-US" dirty="0"/>
              <a:t>Subhead</a:t>
            </a:r>
            <a:br>
              <a:rPr lang="en-US" dirty="0"/>
            </a:b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lvl="0"/>
            <a:endParaRPr lang="en-US" dirty="0"/>
          </a:p>
          <a:p>
            <a:pPr lvl="0"/>
            <a:endParaRPr lang="en-US" dirty="0"/>
          </a:p>
        </p:txBody>
      </p:sp>
      <p:sp>
        <p:nvSpPr>
          <p:cNvPr id="11" name="TextBox 10"/>
          <p:cNvSpPr txBox="1"/>
          <p:nvPr userDrawn="1"/>
        </p:nvSpPr>
        <p:spPr>
          <a:xfrm>
            <a:off x="0" y="6591222"/>
            <a:ext cx="12192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12" name="TextBox 11"/>
          <p:cNvSpPr txBox="1"/>
          <p:nvPr userDrawn="1"/>
        </p:nvSpPr>
        <p:spPr>
          <a:xfrm>
            <a:off x="214267" y="6585920"/>
            <a:ext cx="12192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15" name="TextBox 14"/>
          <p:cNvSpPr txBox="1"/>
          <p:nvPr userDrawn="1"/>
        </p:nvSpPr>
        <p:spPr>
          <a:xfrm>
            <a:off x="3245413" y="6570004"/>
            <a:ext cx="5644193" cy="200055"/>
          </a:xfrm>
          <a:prstGeom prst="rect">
            <a:avLst/>
          </a:prstGeom>
          <a:noFill/>
        </p:spPr>
        <p:txBody>
          <a:bodyPr wrap="square" rtlCol="0">
            <a:spAutoFit/>
          </a:bodyPr>
          <a:lstStyle/>
          <a:p>
            <a:pPr algn="ctr"/>
            <a:r>
              <a:rPr lang="en-US" sz="700" dirty="0">
                <a:solidFill>
                  <a:schemeClr val="bg1"/>
                </a:solidFill>
                <a:latin typeface="Arial"/>
                <a:cs typeface="Arial"/>
              </a:rPr>
              <a:t>©2015, Johns Hopkins University. All rights</a:t>
            </a:r>
            <a:r>
              <a:rPr lang="en-US" sz="700" baseline="0" dirty="0">
                <a:solidFill>
                  <a:schemeClr val="bg1"/>
                </a:solidFill>
                <a:latin typeface="Arial"/>
                <a:cs typeface="Arial"/>
              </a:rPr>
              <a:t> reserved.</a:t>
            </a:r>
            <a:endParaRPr lang="en-US" sz="700" dirty="0">
              <a:solidFill>
                <a:schemeClr val="bg1"/>
              </a:solidFill>
              <a:latin typeface="Arial"/>
              <a:cs typeface="Arial"/>
            </a:endParaRPr>
          </a:p>
        </p:txBody>
      </p:sp>
      <p:pic>
        <p:nvPicPr>
          <p:cNvPr id="10" name="Picture 9" descr="Bloomberg foot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25708"/>
            <a:ext cx="12192000" cy="432292"/>
          </a:xfrm>
          <a:prstGeom prst="rect">
            <a:avLst/>
          </a:prstGeom>
        </p:spPr>
      </p:pic>
      <p:sp>
        <p:nvSpPr>
          <p:cNvPr id="13" name="TextBox 12"/>
          <p:cNvSpPr txBox="1"/>
          <p:nvPr userDrawn="1"/>
        </p:nvSpPr>
        <p:spPr>
          <a:xfrm>
            <a:off x="3245413" y="6561863"/>
            <a:ext cx="5644193" cy="200055"/>
          </a:xfrm>
          <a:prstGeom prst="rect">
            <a:avLst/>
          </a:prstGeom>
          <a:noFill/>
        </p:spPr>
        <p:txBody>
          <a:bodyPr wrap="square" rtlCol="0">
            <a:spAutoFit/>
          </a:bodyPr>
          <a:lstStyle/>
          <a:p>
            <a:pPr algn="ctr"/>
            <a:r>
              <a:rPr lang="en-US" sz="700" dirty="0">
                <a:solidFill>
                  <a:schemeClr val="bg1"/>
                </a:solidFill>
                <a:latin typeface="Arial"/>
                <a:cs typeface="Arial"/>
              </a:rPr>
              <a:t>©2016, Johns Hopkins University. All rights</a:t>
            </a:r>
            <a:r>
              <a:rPr lang="en-US" sz="700" baseline="0" dirty="0">
                <a:solidFill>
                  <a:schemeClr val="bg1"/>
                </a:solidFill>
                <a:latin typeface="Arial"/>
                <a:cs typeface="Arial"/>
              </a:rPr>
              <a:t> reserved.</a:t>
            </a:r>
            <a:endParaRPr lang="en-US" sz="700" dirty="0">
              <a:solidFill>
                <a:schemeClr val="bg1"/>
              </a:solidFill>
              <a:latin typeface="Arial"/>
              <a:cs typeface="Arial"/>
            </a:endParaRPr>
          </a:p>
        </p:txBody>
      </p:sp>
      <p:grpSp>
        <p:nvGrpSpPr>
          <p:cNvPr id="14" name="Group 13"/>
          <p:cNvGrpSpPr/>
          <p:nvPr userDrawn="1"/>
        </p:nvGrpSpPr>
        <p:grpSpPr>
          <a:xfrm>
            <a:off x="0" y="6433849"/>
            <a:ext cx="12192000" cy="432292"/>
            <a:chOff x="0" y="6433849"/>
            <a:chExt cx="9144000" cy="432292"/>
          </a:xfrm>
        </p:grpSpPr>
        <p:pic>
          <p:nvPicPr>
            <p:cNvPr id="16" name="Picture 15" descr="Bloomberg foot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33849"/>
              <a:ext cx="9144000" cy="432292"/>
            </a:xfrm>
            <a:prstGeom prst="rect">
              <a:avLst/>
            </a:prstGeom>
          </p:spPr>
        </p:pic>
        <p:sp>
          <p:nvSpPr>
            <p:cNvPr id="19" name="TextBox 18"/>
            <p:cNvSpPr txBox="1"/>
            <p:nvPr userDrawn="1"/>
          </p:nvSpPr>
          <p:spPr>
            <a:xfrm>
              <a:off x="2467925" y="6567886"/>
              <a:ext cx="4233145" cy="200055"/>
            </a:xfrm>
            <a:prstGeom prst="rect">
              <a:avLst/>
            </a:prstGeom>
            <a:noFill/>
          </p:spPr>
          <p:txBody>
            <a:bodyPr wrap="square" rtlCol="0">
              <a:spAutoFit/>
            </a:bodyPr>
            <a:lstStyle/>
            <a:p>
              <a:pPr algn="ctr"/>
              <a:r>
                <a:rPr lang="en-US" sz="700" dirty="0">
                  <a:solidFill>
                    <a:schemeClr val="bg1"/>
                  </a:solidFill>
                  <a:latin typeface="Arial"/>
                  <a:cs typeface="Arial"/>
                </a:rPr>
                <a:t>©2018, Johns Hopkins University. All rights</a:t>
              </a:r>
              <a:r>
                <a:rPr lang="en-US" sz="700" baseline="0" dirty="0">
                  <a:solidFill>
                    <a:schemeClr val="bg1"/>
                  </a:solidFill>
                  <a:latin typeface="Arial"/>
                  <a:cs typeface="Arial"/>
                </a:rPr>
                <a:t> reserved.</a:t>
              </a:r>
              <a:endParaRPr lang="en-US" sz="700" dirty="0">
                <a:solidFill>
                  <a:schemeClr val="bg1"/>
                </a:solidFill>
                <a:latin typeface="Arial"/>
                <a:cs typeface="Arial"/>
              </a:endParaRPr>
            </a:p>
          </p:txBody>
        </p:sp>
      </p:grpSp>
    </p:spTree>
    <p:extLst>
      <p:ext uri="{BB962C8B-B14F-4D97-AF65-F5344CB8AC3E}">
        <p14:creationId xmlns:p14="http://schemas.microsoft.com/office/powerpoint/2010/main" val="18889585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llins Content: 1 column">
    <p:spTree>
      <p:nvGrpSpPr>
        <p:cNvPr id="1" name=""/>
        <p:cNvGrpSpPr/>
        <p:nvPr/>
      </p:nvGrpSpPr>
      <p:grpSpPr>
        <a:xfrm>
          <a:off x="0" y="0"/>
          <a:ext cx="0" cy="0"/>
          <a:chOff x="0" y="0"/>
          <a:chExt cx="0" cy="0"/>
        </a:xfrm>
      </p:grpSpPr>
      <p:sp>
        <p:nvSpPr>
          <p:cNvPr id="31" name="Body"/>
          <p:cNvSpPr>
            <a:spLocks noGrp="1"/>
          </p:cNvSpPr>
          <p:nvPr>
            <p:ph type="body" sz="quarter" idx="13" hasCustomPrompt="1"/>
          </p:nvPr>
        </p:nvSpPr>
        <p:spPr>
          <a:xfrm>
            <a:off x="685799" y="1475700"/>
            <a:ext cx="10829543" cy="3782798"/>
          </a:xfrm>
          <a:noFill/>
        </p:spPr>
        <p:txBody>
          <a:bodyPr/>
          <a:lstStyle>
            <a:lvl1pPr marL="219456" indent="-219456" algn="l" defTabSz="914400" rtl="0" eaLnBrk="1" latinLnBrk="0" hangingPunct="1">
              <a:lnSpc>
                <a:spcPct val="100000"/>
              </a:lnSpc>
              <a:spcBef>
                <a:spcPts val="0"/>
              </a:spcBef>
              <a:spcAft>
                <a:spcPts val="600"/>
              </a:spcAft>
              <a:buClr>
                <a:srgbClr val="CE1126"/>
              </a:buClr>
              <a:buSzPct val="75000"/>
              <a:buFont typeface="Arial" panose="020B0604020202020204" pitchFamily="34" charset="0"/>
              <a:buChar char="•"/>
              <a:defRPr lang="en-US" sz="2200" kern="1200" baseline="0" dirty="0" smtClean="0">
                <a:solidFill>
                  <a:schemeClr val="tx1"/>
                </a:solidFill>
                <a:latin typeface="Arial" panose="020B0604020202020204" pitchFamily="34" charset="0"/>
                <a:ea typeface="+mn-ea"/>
                <a:cs typeface="+mn-cs"/>
              </a:defRPr>
            </a:lvl1pPr>
            <a:lvl2pPr indent="-219456" algn="l" defTabSz="914400" rtl="0" eaLnBrk="1" latinLnBrk="0" hangingPunct="1">
              <a:lnSpc>
                <a:spcPct val="100000"/>
              </a:lnSpc>
              <a:spcBef>
                <a:spcPts val="0"/>
              </a:spcBef>
              <a:spcAft>
                <a:spcPts val="600"/>
              </a:spcAft>
              <a:buClr>
                <a:schemeClr val="accent1"/>
              </a:buClr>
              <a:buFont typeface="Arial" panose="020B0604020202020204" pitchFamily="34" charset="0"/>
              <a:defRPr lang="en-US" sz="2000" kern="1200" baseline="0" dirty="0" smtClean="0">
                <a:solidFill>
                  <a:schemeClr val="tx1"/>
                </a:solidFill>
                <a:latin typeface="Arial" panose="020B0604020202020204" pitchFamily="34" charset="0"/>
                <a:ea typeface="+mn-ea"/>
                <a:cs typeface="+mn-cs"/>
              </a:defRPr>
            </a:lvl2pPr>
            <a:lvl3pPr indent="-219456" algn="l" defTabSz="914400" rtl="0" eaLnBrk="1" latinLnBrk="0" hangingPunct="1">
              <a:lnSpc>
                <a:spcPct val="100000"/>
              </a:lnSpc>
              <a:spcBef>
                <a:spcPts val="0"/>
              </a:spcBef>
              <a:spcAft>
                <a:spcPts val="600"/>
              </a:spcAft>
              <a:buFont typeface="Arial" panose="020B0604020202020204" pitchFamily="34" charset="0"/>
              <a:defRPr lang="en-US" sz="1800" kern="1200" baseline="0" dirty="0" smtClean="0">
                <a:solidFill>
                  <a:schemeClr val="tx1"/>
                </a:solidFill>
                <a:latin typeface="Arial" panose="020B0604020202020204" pitchFamily="34" charset="0"/>
                <a:ea typeface="+mn-ea"/>
                <a:cs typeface="+mn-cs"/>
              </a:defRPr>
            </a:lvl3pPr>
            <a:lvl4pPr indent="-219456" algn="l" defTabSz="914400" rtl="0" eaLnBrk="1" latinLnBrk="0" hangingPunct="1">
              <a:lnSpc>
                <a:spcPct val="100000"/>
              </a:lnSpc>
              <a:spcBef>
                <a:spcPts val="0"/>
              </a:spcBef>
              <a:spcAft>
                <a:spcPts val="600"/>
              </a:spcAft>
              <a:buClr>
                <a:schemeClr val="accent1"/>
              </a:buClr>
              <a:buFont typeface="Arial" panose="020B0604020202020204" pitchFamily="34" charset="0"/>
              <a:defRPr lang="en-US" sz="16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600" kern="1200" dirty="0">
                <a:solidFill>
                  <a:schemeClr val="tx1"/>
                </a:solidFill>
                <a:latin typeface="+mn-lt"/>
                <a:ea typeface="+mn-ea"/>
                <a:cs typeface="+mn-cs"/>
              </a:defRPr>
            </a:lvl5pPr>
          </a:lstStyle>
          <a:p>
            <a:pPr lvl="0"/>
            <a:r>
              <a:rPr lang="en-US" dirty="0"/>
              <a:t>Main bullet. 22 pt. black. Regular. Sentence case.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lang="en-US" smtClean="0"/>
              <a:pPr/>
              <a:t>‹#›</a:t>
            </a:fld>
            <a:endParaRPr lang="en-US" dirty="0"/>
          </a:p>
        </p:txBody>
      </p:sp>
      <p:sp>
        <p:nvSpPr>
          <p:cNvPr id="6" name="Title 5"/>
          <p:cNvSpPr>
            <a:spLocks noGrp="1"/>
          </p:cNvSpPr>
          <p:nvPr>
            <p:ph type="title" hasCustomPrompt="1"/>
          </p:nvPr>
        </p:nvSpPr>
        <p:spPr>
          <a:xfrm>
            <a:off x="694944" y="514473"/>
            <a:ext cx="10811256" cy="676653"/>
          </a:xfrm>
          <a:prstGeom prst="rect">
            <a:avLst/>
          </a:prstGeom>
        </p:spPr>
        <p:txBody>
          <a:bodyPr/>
          <a:lstStyle>
            <a:lvl1pPr>
              <a:lnSpc>
                <a:spcPct val="80000"/>
              </a:lnSpc>
              <a:defRPr b="0"/>
            </a:lvl1pPr>
          </a:lstStyle>
          <a:p>
            <a:r>
              <a:rPr lang="en-US" dirty="0"/>
              <a:t>TITLE. 32 PT. BLACK. REGULAR. UPPERCASE. TWO LINES MAX.</a:t>
            </a:r>
          </a:p>
        </p:txBody>
      </p:sp>
      <p:sp>
        <p:nvSpPr>
          <p:cNvPr id="8"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
        <p:nvSpPr>
          <p:cNvPr id="2" name="Footer Placeholder 1">
            <a:extLst>
              <a:ext uri="{FF2B5EF4-FFF2-40B4-BE49-F238E27FC236}">
                <a16:creationId xmlns:a16="http://schemas.microsoft.com/office/drawing/2014/main" id="{F60EDAC1-8055-B14A-90F8-71A97F17FF14}"/>
              </a:ext>
            </a:extLst>
          </p:cNvPr>
          <p:cNvSpPr>
            <a:spLocks noGrp="1"/>
          </p:cNvSpPr>
          <p:nvPr>
            <p:ph type="ftr" sz="quarter" idx="16"/>
          </p:nvPr>
        </p:nvSpPr>
        <p:spPr/>
        <p:txBody>
          <a:bodyPr/>
          <a:lstStyle/>
          <a:p>
            <a:r>
              <a:rPr lang="en-US">
                <a:cs typeface="DIN-Light"/>
              </a:rPr>
              <a:t>© 2022 Collins Aerospace.  | Collins Aerospace Proprietary.  |  This document does not include any export controlled technical data.</a:t>
            </a:r>
            <a:endParaRPr lang="en-US" dirty="0"/>
          </a:p>
        </p:txBody>
      </p:sp>
    </p:spTree>
    <p:extLst>
      <p:ext uri="{BB962C8B-B14F-4D97-AF65-F5344CB8AC3E}">
        <p14:creationId xmlns:p14="http://schemas.microsoft.com/office/powerpoint/2010/main" val="4036693385"/>
      </p:ext>
    </p:extLst>
  </p:cSld>
  <p:clrMapOvr>
    <a:masterClrMapping/>
  </p:clrMapOvr>
  <p:extLst>
    <p:ext uri="{DCECCB84-F9BA-43D5-87BE-67443E8EF086}">
      <p15:sldGuideLst xmlns:p15="http://schemas.microsoft.com/office/powerpoint/2012/main"/>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29_Custom Layou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29520" y="373275"/>
            <a:ext cx="10972800" cy="1143000"/>
          </a:xfrm>
          <a:prstGeom prst="rect">
            <a:avLst/>
          </a:prstGeom>
        </p:spPr>
        <p:txBody>
          <a:bodyPr vert="horz"/>
          <a:lstStyle>
            <a:lvl1pPr algn="l">
              <a:defRPr b="1">
                <a:solidFill>
                  <a:srgbClr val="14487F"/>
                </a:solidFill>
                <a:latin typeface="Times New Roman"/>
                <a:cs typeface="Times New Roman"/>
              </a:defRPr>
            </a:lvl1pPr>
          </a:lstStyle>
          <a:p>
            <a:r>
              <a:rPr lang="en-US" dirty="0"/>
              <a:t>Slide Header</a:t>
            </a:r>
          </a:p>
        </p:txBody>
      </p:sp>
      <p:sp>
        <p:nvSpPr>
          <p:cNvPr id="9" name="Text Placeholder 7"/>
          <p:cNvSpPr>
            <a:spLocks noGrp="1"/>
          </p:cNvSpPr>
          <p:nvPr>
            <p:ph type="body" sz="quarter" idx="10" hasCustomPrompt="1"/>
          </p:nvPr>
        </p:nvSpPr>
        <p:spPr>
          <a:xfrm>
            <a:off x="635390" y="1226130"/>
            <a:ext cx="10371277" cy="4096328"/>
          </a:xfrm>
          <a:prstGeom prst="rect">
            <a:avLst/>
          </a:prstGeom>
        </p:spPr>
        <p:txBody>
          <a:bodyPr vert="horz"/>
          <a:lstStyle>
            <a:lvl1pPr marL="0" marR="0" indent="0" algn="l" defTabSz="457200" rtl="0" eaLnBrk="1" fontAlgn="auto" latinLnBrk="0" hangingPunct="1">
              <a:lnSpc>
                <a:spcPct val="80000"/>
              </a:lnSpc>
              <a:spcBef>
                <a:spcPct val="20000"/>
              </a:spcBef>
              <a:spcAft>
                <a:spcPts val="0"/>
              </a:spcAft>
              <a:buClrTx/>
              <a:buSzTx/>
              <a:buFont typeface="Arial"/>
              <a:buNone/>
              <a:tabLst/>
              <a:defRPr sz="2400" baseline="0">
                <a:solidFill>
                  <a:srgbClr val="000000"/>
                </a:solidFill>
                <a:latin typeface="Arial"/>
                <a:cs typeface="Arial"/>
              </a:defRPr>
            </a:lvl1pPr>
          </a:lstStyle>
          <a:p>
            <a:pPr lvl="0"/>
            <a:r>
              <a:rPr lang="en-US" dirty="0"/>
              <a:t>Subhead</a:t>
            </a:r>
          </a:p>
          <a:p>
            <a:pPr lvl="0"/>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endParaRPr lang="en-US" dirty="0"/>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Subhead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lvl="0"/>
            <a:endParaRPr lang="en-US" dirty="0"/>
          </a:p>
          <a:p>
            <a:pPr lvl="0"/>
            <a:endParaRPr lang="en-US" dirty="0"/>
          </a:p>
        </p:txBody>
      </p:sp>
      <p:sp>
        <p:nvSpPr>
          <p:cNvPr id="13" name="TextBox 12"/>
          <p:cNvSpPr txBox="1"/>
          <p:nvPr userDrawn="1"/>
        </p:nvSpPr>
        <p:spPr>
          <a:xfrm>
            <a:off x="3245413" y="6570004"/>
            <a:ext cx="5644193" cy="200055"/>
          </a:xfrm>
          <a:prstGeom prst="rect">
            <a:avLst/>
          </a:prstGeom>
          <a:noFill/>
        </p:spPr>
        <p:txBody>
          <a:bodyPr wrap="square" rtlCol="0">
            <a:spAutoFit/>
          </a:bodyPr>
          <a:lstStyle/>
          <a:p>
            <a:pPr algn="ctr"/>
            <a:r>
              <a:rPr lang="en-US" sz="700" dirty="0">
                <a:solidFill>
                  <a:schemeClr val="bg1"/>
                </a:solidFill>
                <a:latin typeface="Arial"/>
                <a:cs typeface="Arial"/>
              </a:rPr>
              <a:t>©2015, Johns Hopkins University. All rights</a:t>
            </a:r>
            <a:r>
              <a:rPr lang="en-US" sz="700" baseline="0" dirty="0">
                <a:solidFill>
                  <a:schemeClr val="bg1"/>
                </a:solidFill>
                <a:latin typeface="Arial"/>
                <a:cs typeface="Arial"/>
              </a:rPr>
              <a:t> reserved.</a:t>
            </a:r>
            <a:endParaRPr lang="en-US" sz="700" dirty="0">
              <a:solidFill>
                <a:schemeClr val="bg1"/>
              </a:solidFill>
              <a:latin typeface="Arial"/>
              <a:cs typeface="Arial"/>
            </a:endParaRPr>
          </a:p>
        </p:txBody>
      </p:sp>
      <p:pic>
        <p:nvPicPr>
          <p:cNvPr id="14" name="Picture 13" descr="Bloomberg foot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25708"/>
            <a:ext cx="12192000" cy="432292"/>
          </a:xfrm>
          <a:prstGeom prst="rect">
            <a:avLst/>
          </a:prstGeom>
        </p:spPr>
      </p:pic>
      <p:sp>
        <p:nvSpPr>
          <p:cNvPr id="15" name="TextBox 14"/>
          <p:cNvSpPr txBox="1"/>
          <p:nvPr userDrawn="1"/>
        </p:nvSpPr>
        <p:spPr>
          <a:xfrm>
            <a:off x="3245413" y="6561863"/>
            <a:ext cx="5644193" cy="200055"/>
          </a:xfrm>
          <a:prstGeom prst="rect">
            <a:avLst/>
          </a:prstGeom>
          <a:noFill/>
        </p:spPr>
        <p:txBody>
          <a:bodyPr wrap="square" rtlCol="0">
            <a:spAutoFit/>
          </a:bodyPr>
          <a:lstStyle/>
          <a:p>
            <a:pPr algn="ctr"/>
            <a:r>
              <a:rPr lang="en-US" sz="700" dirty="0">
                <a:solidFill>
                  <a:schemeClr val="bg1"/>
                </a:solidFill>
                <a:latin typeface="Arial"/>
                <a:cs typeface="Arial"/>
              </a:rPr>
              <a:t>©2015, Johns Hopkins University. All rights</a:t>
            </a:r>
            <a:r>
              <a:rPr lang="en-US" sz="700" baseline="0" dirty="0">
                <a:solidFill>
                  <a:schemeClr val="bg1"/>
                </a:solidFill>
                <a:latin typeface="Arial"/>
                <a:cs typeface="Arial"/>
              </a:rPr>
              <a:t> reserved.</a:t>
            </a:r>
            <a:endParaRPr lang="en-US" sz="700" dirty="0">
              <a:solidFill>
                <a:schemeClr val="bg1"/>
              </a:solidFill>
              <a:latin typeface="Arial"/>
              <a:cs typeface="Arial"/>
            </a:endParaRPr>
          </a:p>
        </p:txBody>
      </p:sp>
      <p:pic>
        <p:nvPicPr>
          <p:cNvPr id="7" name="Picture 6" descr="Bloomberg foot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25708"/>
            <a:ext cx="12192000" cy="432292"/>
          </a:xfrm>
          <a:prstGeom prst="rect">
            <a:avLst/>
          </a:prstGeom>
        </p:spPr>
      </p:pic>
      <p:sp>
        <p:nvSpPr>
          <p:cNvPr id="10" name="TextBox 9"/>
          <p:cNvSpPr txBox="1"/>
          <p:nvPr userDrawn="1"/>
        </p:nvSpPr>
        <p:spPr>
          <a:xfrm>
            <a:off x="3245413" y="6561863"/>
            <a:ext cx="5644193" cy="200055"/>
          </a:xfrm>
          <a:prstGeom prst="rect">
            <a:avLst/>
          </a:prstGeom>
          <a:noFill/>
        </p:spPr>
        <p:txBody>
          <a:bodyPr wrap="square" rtlCol="0">
            <a:spAutoFit/>
          </a:bodyPr>
          <a:lstStyle/>
          <a:p>
            <a:pPr algn="ctr"/>
            <a:r>
              <a:rPr lang="en-US" sz="700" dirty="0">
                <a:solidFill>
                  <a:schemeClr val="bg1"/>
                </a:solidFill>
                <a:latin typeface="Arial"/>
                <a:cs typeface="Arial"/>
              </a:rPr>
              <a:t>©2016, Johns Hopkins University. All rights</a:t>
            </a:r>
            <a:r>
              <a:rPr lang="en-US" sz="700" baseline="0" dirty="0">
                <a:solidFill>
                  <a:schemeClr val="bg1"/>
                </a:solidFill>
                <a:latin typeface="Arial"/>
                <a:cs typeface="Arial"/>
              </a:rPr>
              <a:t> reserved.</a:t>
            </a:r>
            <a:endParaRPr lang="en-US" sz="700" dirty="0">
              <a:solidFill>
                <a:schemeClr val="bg1"/>
              </a:solidFill>
              <a:latin typeface="Arial"/>
              <a:cs typeface="Arial"/>
            </a:endParaRPr>
          </a:p>
        </p:txBody>
      </p:sp>
      <p:grpSp>
        <p:nvGrpSpPr>
          <p:cNvPr id="11" name="Group 10"/>
          <p:cNvGrpSpPr/>
          <p:nvPr userDrawn="1"/>
        </p:nvGrpSpPr>
        <p:grpSpPr>
          <a:xfrm>
            <a:off x="0" y="6433849"/>
            <a:ext cx="12192000" cy="432292"/>
            <a:chOff x="0" y="6433849"/>
            <a:chExt cx="9144000" cy="432292"/>
          </a:xfrm>
        </p:grpSpPr>
        <p:pic>
          <p:nvPicPr>
            <p:cNvPr id="12" name="Picture 11" descr="Bloomberg foot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33849"/>
              <a:ext cx="9144000" cy="432292"/>
            </a:xfrm>
            <a:prstGeom prst="rect">
              <a:avLst/>
            </a:prstGeom>
          </p:spPr>
        </p:pic>
        <p:sp>
          <p:nvSpPr>
            <p:cNvPr id="16" name="TextBox 15"/>
            <p:cNvSpPr txBox="1"/>
            <p:nvPr userDrawn="1"/>
          </p:nvSpPr>
          <p:spPr>
            <a:xfrm>
              <a:off x="2467925" y="6567886"/>
              <a:ext cx="4233145" cy="200055"/>
            </a:xfrm>
            <a:prstGeom prst="rect">
              <a:avLst/>
            </a:prstGeom>
            <a:noFill/>
          </p:spPr>
          <p:txBody>
            <a:bodyPr wrap="square" rtlCol="0">
              <a:spAutoFit/>
            </a:bodyPr>
            <a:lstStyle/>
            <a:p>
              <a:pPr algn="ctr"/>
              <a:r>
                <a:rPr lang="en-US" sz="700" dirty="0">
                  <a:solidFill>
                    <a:schemeClr val="bg1"/>
                  </a:solidFill>
                  <a:latin typeface="Arial"/>
                  <a:cs typeface="Arial"/>
                </a:rPr>
                <a:t>©2018, Johns Hopkins University. All rights</a:t>
              </a:r>
              <a:r>
                <a:rPr lang="en-US" sz="700" baseline="0" dirty="0">
                  <a:solidFill>
                    <a:schemeClr val="bg1"/>
                  </a:solidFill>
                  <a:latin typeface="Arial"/>
                  <a:cs typeface="Arial"/>
                </a:rPr>
                <a:t> reserved.</a:t>
              </a:r>
              <a:endParaRPr lang="en-US" sz="700" dirty="0">
                <a:solidFill>
                  <a:schemeClr val="bg1"/>
                </a:solidFill>
                <a:latin typeface="Arial"/>
                <a:cs typeface="Arial"/>
              </a:endParaRPr>
            </a:p>
          </p:txBody>
        </p:sp>
      </p:grpSp>
    </p:spTree>
    <p:extLst>
      <p:ext uri="{BB962C8B-B14F-4D97-AF65-F5344CB8AC3E}">
        <p14:creationId xmlns:p14="http://schemas.microsoft.com/office/powerpoint/2010/main" val="267820533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30_Custom Layout">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982767" y="2392008"/>
            <a:ext cx="11207116" cy="2234772"/>
          </a:xfrm>
          <a:prstGeom prst="rect">
            <a:avLst/>
          </a:prstGeom>
        </p:spPr>
        <p:txBody>
          <a:bodyPr vert="horz"/>
          <a:lstStyle>
            <a:lvl1pPr marL="0" indent="0">
              <a:buNone/>
              <a:defRPr sz="3600" b="1" i="0" baseline="0">
                <a:solidFill>
                  <a:schemeClr val="tx1"/>
                </a:solidFill>
                <a:latin typeface="Times New Roman"/>
                <a:cs typeface="Times New Roman"/>
              </a:defRPr>
            </a:lvl1pPr>
          </a:lstStyle>
          <a:p>
            <a:pPr lvl="0"/>
            <a:r>
              <a:rPr lang="en-US" dirty="0"/>
              <a:t>Quote about your topic line 1</a:t>
            </a:r>
            <a:br>
              <a:rPr lang="en-US" dirty="0"/>
            </a:br>
            <a:r>
              <a:rPr lang="en-US" dirty="0"/>
              <a:t>Quote about your topic line2</a:t>
            </a:r>
            <a:br>
              <a:rPr lang="en-US" dirty="0"/>
            </a:br>
            <a:r>
              <a:rPr lang="en-US" dirty="0"/>
              <a:t>                                  —author of quote</a:t>
            </a:r>
          </a:p>
        </p:txBody>
      </p:sp>
      <p:sp>
        <p:nvSpPr>
          <p:cNvPr id="11" name="TextBox 10"/>
          <p:cNvSpPr txBox="1"/>
          <p:nvPr userDrawn="1"/>
        </p:nvSpPr>
        <p:spPr>
          <a:xfrm>
            <a:off x="3245413" y="6570004"/>
            <a:ext cx="5644193" cy="200055"/>
          </a:xfrm>
          <a:prstGeom prst="rect">
            <a:avLst/>
          </a:prstGeom>
          <a:noFill/>
        </p:spPr>
        <p:txBody>
          <a:bodyPr wrap="square" rtlCol="0">
            <a:spAutoFit/>
          </a:bodyPr>
          <a:lstStyle/>
          <a:p>
            <a:pPr algn="ctr"/>
            <a:r>
              <a:rPr lang="en-US" sz="700" dirty="0">
                <a:solidFill>
                  <a:schemeClr val="bg1"/>
                </a:solidFill>
                <a:latin typeface="Arial"/>
                <a:cs typeface="Arial"/>
              </a:rPr>
              <a:t>©2015, Johns Hopkins University. All rights</a:t>
            </a:r>
            <a:r>
              <a:rPr lang="en-US" sz="700" baseline="0" dirty="0">
                <a:solidFill>
                  <a:schemeClr val="bg1"/>
                </a:solidFill>
                <a:latin typeface="Arial"/>
                <a:cs typeface="Arial"/>
              </a:rPr>
              <a:t> reserved.</a:t>
            </a:r>
            <a:endParaRPr lang="en-US" sz="700" dirty="0">
              <a:solidFill>
                <a:schemeClr val="bg1"/>
              </a:solidFill>
              <a:latin typeface="Arial"/>
              <a:cs typeface="Arial"/>
            </a:endParaRPr>
          </a:p>
        </p:txBody>
      </p:sp>
      <p:pic>
        <p:nvPicPr>
          <p:cNvPr id="12" name="Picture 11" descr="Bloomberg foot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25708"/>
            <a:ext cx="12192000" cy="432292"/>
          </a:xfrm>
          <a:prstGeom prst="rect">
            <a:avLst/>
          </a:prstGeom>
        </p:spPr>
      </p:pic>
      <p:sp>
        <p:nvSpPr>
          <p:cNvPr id="13" name="TextBox 12"/>
          <p:cNvSpPr txBox="1"/>
          <p:nvPr userDrawn="1"/>
        </p:nvSpPr>
        <p:spPr>
          <a:xfrm>
            <a:off x="3245413" y="6561863"/>
            <a:ext cx="5644193" cy="200055"/>
          </a:xfrm>
          <a:prstGeom prst="rect">
            <a:avLst/>
          </a:prstGeom>
          <a:noFill/>
        </p:spPr>
        <p:txBody>
          <a:bodyPr wrap="square" rtlCol="0">
            <a:spAutoFit/>
          </a:bodyPr>
          <a:lstStyle/>
          <a:p>
            <a:pPr algn="ctr"/>
            <a:r>
              <a:rPr lang="en-US" sz="700" dirty="0">
                <a:solidFill>
                  <a:schemeClr val="bg1"/>
                </a:solidFill>
                <a:latin typeface="Arial"/>
                <a:cs typeface="Arial"/>
              </a:rPr>
              <a:t>©2015, Johns Hopkins University. All rights</a:t>
            </a:r>
            <a:r>
              <a:rPr lang="en-US" sz="700" baseline="0" dirty="0">
                <a:solidFill>
                  <a:schemeClr val="bg1"/>
                </a:solidFill>
                <a:latin typeface="Arial"/>
                <a:cs typeface="Arial"/>
              </a:rPr>
              <a:t> reserved.</a:t>
            </a:r>
            <a:endParaRPr lang="en-US" sz="700" dirty="0">
              <a:solidFill>
                <a:schemeClr val="bg1"/>
              </a:solidFill>
              <a:latin typeface="Arial"/>
              <a:cs typeface="Arial"/>
            </a:endParaRPr>
          </a:p>
        </p:txBody>
      </p:sp>
      <p:pic>
        <p:nvPicPr>
          <p:cNvPr id="6" name="Picture 5" descr="Bloomberg foot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25708"/>
            <a:ext cx="12192000" cy="432292"/>
          </a:xfrm>
          <a:prstGeom prst="rect">
            <a:avLst/>
          </a:prstGeom>
        </p:spPr>
      </p:pic>
      <p:sp>
        <p:nvSpPr>
          <p:cNvPr id="7" name="TextBox 6"/>
          <p:cNvSpPr txBox="1"/>
          <p:nvPr userDrawn="1"/>
        </p:nvSpPr>
        <p:spPr>
          <a:xfrm>
            <a:off x="3245413" y="6561863"/>
            <a:ext cx="5644193" cy="200055"/>
          </a:xfrm>
          <a:prstGeom prst="rect">
            <a:avLst/>
          </a:prstGeom>
          <a:noFill/>
        </p:spPr>
        <p:txBody>
          <a:bodyPr wrap="square" rtlCol="0">
            <a:spAutoFit/>
          </a:bodyPr>
          <a:lstStyle/>
          <a:p>
            <a:pPr algn="ctr"/>
            <a:r>
              <a:rPr lang="en-US" sz="700" dirty="0">
                <a:solidFill>
                  <a:schemeClr val="bg1"/>
                </a:solidFill>
                <a:latin typeface="Arial"/>
                <a:cs typeface="Arial"/>
              </a:rPr>
              <a:t>©2016, Johns Hopkins University. All rights</a:t>
            </a:r>
            <a:r>
              <a:rPr lang="en-US" sz="700" baseline="0" dirty="0">
                <a:solidFill>
                  <a:schemeClr val="bg1"/>
                </a:solidFill>
                <a:latin typeface="Arial"/>
                <a:cs typeface="Arial"/>
              </a:rPr>
              <a:t> reserved.</a:t>
            </a:r>
            <a:endParaRPr lang="en-US" sz="700" dirty="0">
              <a:solidFill>
                <a:schemeClr val="bg1"/>
              </a:solidFill>
              <a:latin typeface="Arial"/>
              <a:cs typeface="Arial"/>
            </a:endParaRPr>
          </a:p>
        </p:txBody>
      </p:sp>
      <p:grpSp>
        <p:nvGrpSpPr>
          <p:cNvPr id="9" name="Group 8"/>
          <p:cNvGrpSpPr/>
          <p:nvPr userDrawn="1"/>
        </p:nvGrpSpPr>
        <p:grpSpPr>
          <a:xfrm>
            <a:off x="0" y="6433849"/>
            <a:ext cx="12192000" cy="432292"/>
            <a:chOff x="0" y="6433849"/>
            <a:chExt cx="9144000" cy="432292"/>
          </a:xfrm>
        </p:grpSpPr>
        <p:pic>
          <p:nvPicPr>
            <p:cNvPr id="10" name="Picture 9" descr="Bloomberg foot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33849"/>
              <a:ext cx="9144000" cy="432292"/>
            </a:xfrm>
            <a:prstGeom prst="rect">
              <a:avLst/>
            </a:prstGeom>
          </p:spPr>
        </p:pic>
        <p:sp>
          <p:nvSpPr>
            <p:cNvPr id="14" name="TextBox 13"/>
            <p:cNvSpPr txBox="1"/>
            <p:nvPr userDrawn="1"/>
          </p:nvSpPr>
          <p:spPr>
            <a:xfrm>
              <a:off x="2467925" y="6567886"/>
              <a:ext cx="4233145" cy="200055"/>
            </a:xfrm>
            <a:prstGeom prst="rect">
              <a:avLst/>
            </a:prstGeom>
            <a:noFill/>
          </p:spPr>
          <p:txBody>
            <a:bodyPr wrap="square" rtlCol="0">
              <a:spAutoFit/>
            </a:bodyPr>
            <a:lstStyle/>
            <a:p>
              <a:pPr algn="ctr"/>
              <a:r>
                <a:rPr lang="en-US" sz="700" dirty="0">
                  <a:solidFill>
                    <a:schemeClr val="bg1"/>
                  </a:solidFill>
                  <a:latin typeface="Arial"/>
                  <a:cs typeface="Arial"/>
                </a:rPr>
                <a:t>©2018, Johns Hopkins University. All rights</a:t>
              </a:r>
              <a:r>
                <a:rPr lang="en-US" sz="700" baseline="0" dirty="0">
                  <a:solidFill>
                    <a:schemeClr val="bg1"/>
                  </a:solidFill>
                  <a:latin typeface="Arial"/>
                  <a:cs typeface="Arial"/>
                </a:rPr>
                <a:t> reserved.</a:t>
              </a:r>
              <a:endParaRPr lang="en-US" sz="700" dirty="0">
                <a:solidFill>
                  <a:schemeClr val="bg1"/>
                </a:solidFill>
                <a:latin typeface="Arial"/>
                <a:cs typeface="Arial"/>
              </a:endParaRPr>
            </a:p>
          </p:txBody>
        </p:sp>
      </p:grpSp>
    </p:spTree>
    <p:extLst>
      <p:ext uri="{BB962C8B-B14F-4D97-AF65-F5344CB8AC3E}">
        <p14:creationId xmlns:p14="http://schemas.microsoft.com/office/powerpoint/2010/main" val="104810696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3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00313" y="373275"/>
            <a:ext cx="10972800" cy="1143000"/>
          </a:xfrm>
          <a:prstGeom prst="rect">
            <a:avLst/>
          </a:prstGeom>
        </p:spPr>
        <p:txBody>
          <a:bodyPr vert="horz"/>
          <a:lstStyle>
            <a:lvl1pPr algn="l">
              <a:defRPr b="1" baseline="0">
                <a:solidFill>
                  <a:srgbClr val="14487F"/>
                </a:solidFill>
                <a:latin typeface="Times New Roman"/>
                <a:cs typeface="Times New Roman"/>
              </a:defRPr>
            </a:lvl1pPr>
          </a:lstStyle>
          <a:p>
            <a:r>
              <a:rPr lang="en-US" dirty="0"/>
              <a:t>Informational Slide Header</a:t>
            </a:r>
          </a:p>
        </p:txBody>
      </p:sp>
      <p:sp>
        <p:nvSpPr>
          <p:cNvPr id="8" name="Text Placeholder 7"/>
          <p:cNvSpPr>
            <a:spLocks noGrp="1"/>
          </p:cNvSpPr>
          <p:nvPr>
            <p:ph type="body" sz="quarter" idx="10" hasCustomPrompt="1"/>
          </p:nvPr>
        </p:nvSpPr>
        <p:spPr>
          <a:xfrm>
            <a:off x="710274" y="986263"/>
            <a:ext cx="6955367" cy="1316038"/>
          </a:xfrm>
          <a:prstGeom prst="rect">
            <a:avLst/>
          </a:prstGeom>
        </p:spPr>
        <p:txBody>
          <a:bodyPr vert="horz"/>
          <a:lstStyle>
            <a:lvl1pPr marL="0" indent="0">
              <a:buNone/>
              <a:defRPr b="0">
                <a:latin typeface="Arial"/>
                <a:cs typeface="Arial"/>
              </a:defRPr>
            </a:lvl1pPr>
          </a:lstStyle>
          <a:p>
            <a:pPr lvl="0"/>
            <a:r>
              <a:rPr lang="en-US" dirty="0"/>
              <a:t>Subhead</a:t>
            </a:r>
          </a:p>
        </p:txBody>
      </p:sp>
      <p:sp>
        <p:nvSpPr>
          <p:cNvPr id="6" name="Chart Placeholder 3"/>
          <p:cNvSpPr>
            <a:spLocks noGrp="1"/>
          </p:cNvSpPr>
          <p:nvPr>
            <p:ph type="chart" sz="quarter" idx="11"/>
          </p:nvPr>
        </p:nvSpPr>
        <p:spPr>
          <a:xfrm>
            <a:off x="705980" y="1751013"/>
            <a:ext cx="11032067" cy="4449762"/>
          </a:xfrm>
          <a:prstGeom prst="rect">
            <a:avLst/>
          </a:prstGeom>
        </p:spPr>
        <p:txBody>
          <a:bodyPr vert="horz"/>
          <a:lstStyle>
            <a:lvl1pPr>
              <a:defRPr>
                <a:latin typeface="Arial"/>
              </a:defRPr>
            </a:lvl1pPr>
          </a:lstStyle>
          <a:p>
            <a:endParaRPr lang="en-US" dirty="0"/>
          </a:p>
        </p:txBody>
      </p:sp>
      <p:sp>
        <p:nvSpPr>
          <p:cNvPr id="12" name="TextBox 11"/>
          <p:cNvSpPr txBox="1"/>
          <p:nvPr userDrawn="1"/>
        </p:nvSpPr>
        <p:spPr>
          <a:xfrm>
            <a:off x="0" y="6594153"/>
            <a:ext cx="12192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pic>
        <p:nvPicPr>
          <p:cNvPr id="14" name="Picture 13" descr="Bloomberg foot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33849"/>
            <a:ext cx="12192000" cy="432292"/>
          </a:xfrm>
          <a:prstGeom prst="rect">
            <a:avLst/>
          </a:prstGeom>
        </p:spPr>
      </p:pic>
      <p:sp>
        <p:nvSpPr>
          <p:cNvPr id="15" name="TextBox 14"/>
          <p:cNvSpPr txBox="1"/>
          <p:nvPr userDrawn="1"/>
        </p:nvSpPr>
        <p:spPr>
          <a:xfrm>
            <a:off x="3245413" y="6570004"/>
            <a:ext cx="5644193" cy="200055"/>
          </a:xfrm>
          <a:prstGeom prst="rect">
            <a:avLst/>
          </a:prstGeom>
          <a:noFill/>
        </p:spPr>
        <p:txBody>
          <a:bodyPr wrap="square" rtlCol="0">
            <a:spAutoFit/>
          </a:bodyPr>
          <a:lstStyle/>
          <a:p>
            <a:pPr algn="ctr"/>
            <a:r>
              <a:rPr lang="en-US" sz="700" dirty="0">
                <a:solidFill>
                  <a:schemeClr val="bg1"/>
                </a:solidFill>
                <a:latin typeface="Arial"/>
                <a:cs typeface="Arial"/>
              </a:rPr>
              <a:t>©2015, Johns Hopkins University. All rights</a:t>
            </a:r>
            <a:r>
              <a:rPr lang="en-US" sz="700" baseline="0" dirty="0">
                <a:solidFill>
                  <a:schemeClr val="bg1"/>
                </a:solidFill>
                <a:latin typeface="Arial"/>
                <a:cs typeface="Arial"/>
              </a:rPr>
              <a:t> reserved.</a:t>
            </a:r>
            <a:endParaRPr lang="en-US" sz="700" dirty="0">
              <a:solidFill>
                <a:schemeClr val="bg1"/>
              </a:solidFill>
              <a:latin typeface="Arial"/>
              <a:cs typeface="Arial"/>
            </a:endParaRPr>
          </a:p>
        </p:txBody>
      </p:sp>
      <p:grpSp>
        <p:nvGrpSpPr>
          <p:cNvPr id="9" name="Group 8"/>
          <p:cNvGrpSpPr/>
          <p:nvPr userDrawn="1"/>
        </p:nvGrpSpPr>
        <p:grpSpPr>
          <a:xfrm>
            <a:off x="0" y="6425708"/>
            <a:ext cx="12192000" cy="432292"/>
            <a:chOff x="0" y="6433849"/>
            <a:chExt cx="9144000" cy="432292"/>
          </a:xfrm>
        </p:grpSpPr>
        <p:pic>
          <p:nvPicPr>
            <p:cNvPr id="10" name="Picture 9" descr="Bloomberg foot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33849"/>
              <a:ext cx="9144000" cy="432292"/>
            </a:xfrm>
            <a:prstGeom prst="rect">
              <a:avLst/>
            </a:prstGeom>
          </p:spPr>
        </p:pic>
        <p:sp>
          <p:nvSpPr>
            <p:cNvPr id="11" name="TextBox 10"/>
            <p:cNvSpPr txBox="1"/>
            <p:nvPr userDrawn="1"/>
          </p:nvSpPr>
          <p:spPr>
            <a:xfrm>
              <a:off x="2467925" y="6567886"/>
              <a:ext cx="4233145" cy="200055"/>
            </a:xfrm>
            <a:prstGeom prst="rect">
              <a:avLst/>
            </a:prstGeom>
            <a:noFill/>
          </p:spPr>
          <p:txBody>
            <a:bodyPr wrap="square" rtlCol="0">
              <a:spAutoFit/>
            </a:bodyPr>
            <a:lstStyle/>
            <a:p>
              <a:pPr algn="ctr"/>
              <a:r>
                <a:rPr lang="en-US" sz="700" dirty="0">
                  <a:solidFill>
                    <a:schemeClr val="bg1"/>
                  </a:solidFill>
                  <a:latin typeface="Arial"/>
                  <a:cs typeface="Arial"/>
                </a:rPr>
                <a:t>©2018, Johns Hopkins University. All rights</a:t>
              </a:r>
              <a:r>
                <a:rPr lang="en-US" sz="700" baseline="0" dirty="0">
                  <a:solidFill>
                    <a:schemeClr val="bg1"/>
                  </a:solidFill>
                  <a:latin typeface="Arial"/>
                  <a:cs typeface="Arial"/>
                </a:rPr>
                <a:t> reserved.</a:t>
              </a:r>
              <a:endParaRPr lang="en-US" sz="700" dirty="0">
                <a:solidFill>
                  <a:schemeClr val="bg1"/>
                </a:solidFill>
                <a:latin typeface="Arial"/>
                <a:cs typeface="Arial"/>
              </a:endParaRPr>
            </a:p>
          </p:txBody>
        </p:sp>
      </p:grpSp>
    </p:spTree>
    <p:extLst>
      <p:ext uri="{BB962C8B-B14F-4D97-AF65-F5344CB8AC3E}">
        <p14:creationId xmlns:p14="http://schemas.microsoft.com/office/powerpoint/2010/main" val="123067638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9_Custom Layout">
    <p:spTree>
      <p:nvGrpSpPr>
        <p:cNvPr id="1" name=""/>
        <p:cNvGrpSpPr/>
        <p:nvPr/>
      </p:nvGrpSpPr>
      <p:grpSpPr>
        <a:xfrm>
          <a:off x="0" y="0"/>
          <a:ext cx="0" cy="0"/>
          <a:chOff x="0" y="0"/>
          <a:chExt cx="0" cy="0"/>
        </a:xfrm>
      </p:grpSpPr>
      <p:pic>
        <p:nvPicPr>
          <p:cNvPr id="5" name="Picture 4" descr="*Bloomberg.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8561"/>
            <a:ext cx="12266355" cy="6983061"/>
          </a:xfrm>
          <a:prstGeom prst="rect">
            <a:avLst/>
          </a:prstGeom>
        </p:spPr>
      </p:pic>
      <p:sp>
        <p:nvSpPr>
          <p:cNvPr id="4" name="Rectangle 3"/>
          <p:cNvSpPr/>
          <p:nvPr userDrawn="1"/>
        </p:nvSpPr>
        <p:spPr>
          <a:xfrm>
            <a:off x="1" y="2611619"/>
            <a:ext cx="12297828" cy="1615755"/>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lIns="82056" tIns="41028" rIns="82056" bIns="41028" rtlCol="0" anchor="ctr"/>
          <a:lstStyle/>
          <a:p>
            <a:pPr algn="ctr"/>
            <a:endParaRPr lang="en-US" sz="1800" dirty="0">
              <a:latin typeface="Arial"/>
            </a:endParaRPr>
          </a:p>
        </p:txBody>
      </p:sp>
      <p:sp>
        <p:nvSpPr>
          <p:cNvPr id="6" name="Text Placeholder 5"/>
          <p:cNvSpPr>
            <a:spLocks noGrp="1"/>
          </p:cNvSpPr>
          <p:nvPr>
            <p:ph type="body" sz="quarter" idx="10" hasCustomPrompt="1"/>
          </p:nvPr>
        </p:nvSpPr>
        <p:spPr>
          <a:xfrm>
            <a:off x="314767" y="2862965"/>
            <a:ext cx="12189884" cy="1272798"/>
          </a:xfrm>
          <a:prstGeom prst="rect">
            <a:avLst/>
          </a:prstGeom>
        </p:spPr>
        <p:txBody>
          <a:bodyPr vert="horz"/>
          <a:lstStyle>
            <a:lvl1pPr marL="0" indent="0" algn="ctr">
              <a:buNone/>
              <a:defRPr sz="6300" b="1" baseline="0">
                <a:solidFill>
                  <a:schemeClr val="bg1"/>
                </a:solidFill>
                <a:latin typeface="Times New Roman"/>
                <a:cs typeface="Times New Roman"/>
              </a:defRPr>
            </a:lvl1pPr>
          </a:lstStyle>
          <a:p>
            <a:pPr lvl="0"/>
            <a:r>
              <a:rPr lang="en-US" dirty="0"/>
              <a:t>Section Divider</a:t>
            </a:r>
          </a:p>
        </p:txBody>
      </p:sp>
    </p:spTree>
    <p:extLst>
      <p:ext uri="{BB962C8B-B14F-4D97-AF65-F5344CB8AC3E}">
        <p14:creationId xmlns:p14="http://schemas.microsoft.com/office/powerpoint/2010/main" val="219667166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10_Custom Layout">
    <p:spTree>
      <p:nvGrpSpPr>
        <p:cNvPr id="1" name=""/>
        <p:cNvGrpSpPr/>
        <p:nvPr/>
      </p:nvGrpSpPr>
      <p:grpSpPr>
        <a:xfrm>
          <a:off x="0" y="0"/>
          <a:ext cx="0" cy="0"/>
          <a:chOff x="0" y="0"/>
          <a:chExt cx="0" cy="0"/>
        </a:xfrm>
      </p:grpSpPr>
      <p:pic>
        <p:nvPicPr>
          <p:cNvPr id="2" name="Picture 1" descr="*Bloomberg.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8561"/>
            <a:ext cx="12266355" cy="6983061"/>
          </a:xfrm>
          <a:prstGeom prst="rect">
            <a:avLst/>
          </a:prstGeom>
        </p:spPr>
      </p:pic>
      <p:sp>
        <p:nvSpPr>
          <p:cNvPr id="4" name="Rectangle 3"/>
          <p:cNvSpPr/>
          <p:nvPr userDrawn="1"/>
        </p:nvSpPr>
        <p:spPr>
          <a:xfrm>
            <a:off x="-1" y="2290976"/>
            <a:ext cx="12276121" cy="2259993"/>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lIns="82056" tIns="41028" rIns="82056" bIns="41028" rtlCol="0" anchor="ctr"/>
          <a:lstStyle/>
          <a:p>
            <a:pPr algn="ctr"/>
            <a:endParaRPr lang="en-US" sz="1800" dirty="0">
              <a:latin typeface="Arial"/>
            </a:endParaRPr>
          </a:p>
        </p:txBody>
      </p:sp>
      <p:sp>
        <p:nvSpPr>
          <p:cNvPr id="7" name="Text Placeholder 6"/>
          <p:cNvSpPr>
            <a:spLocks noGrp="1"/>
          </p:cNvSpPr>
          <p:nvPr>
            <p:ph type="body" sz="quarter" idx="10" hasCustomPrompt="1"/>
          </p:nvPr>
        </p:nvSpPr>
        <p:spPr>
          <a:xfrm>
            <a:off x="1" y="2443249"/>
            <a:ext cx="12384663" cy="1961177"/>
          </a:xfrm>
          <a:prstGeom prst="rect">
            <a:avLst/>
          </a:prstGeom>
        </p:spPr>
        <p:txBody>
          <a:bodyPr vert="horz"/>
          <a:lstStyle>
            <a:lvl1pPr marL="0" indent="0" algn="ctr">
              <a:buNone/>
              <a:defRPr sz="6300" b="1" baseline="0">
                <a:solidFill>
                  <a:srgbClr val="FFFFFF"/>
                </a:solidFill>
                <a:latin typeface="Times New Roman"/>
                <a:cs typeface="Times New Roman"/>
              </a:defRPr>
            </a:lvl1pPr>
          </a:lstStyle>
          <a:p>
            <a:pPr lvl="0"/>
            <a:r>
              <a:rPr lang="en-US" dirty="0"/>
              <a:t>Section Divider</a:t>
            </a:r>
            <a:br>
              <a:rPr lang="en-US" dirty="0"/>
            </a:br>
            <a:r>
              <a:rPr lang="en-US" dirty="0"/>
              <a:t>Two Lines</a:t>
            </a:r>
          </a:p>
        </p:txBody>
      </p:sp>
    </p:spTree>
    <p:extLst>
      <p:ext uri="{BB962C8B-B14F-4D97-AF65-F5344CB8AC3E}">
        <p14:creationId xmlns:p14="http://schemas.microsoft.com/office/powerpoint/2010/main" val="172855432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3_Custom Layou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29520" y="373275"/>
            <a:ext cx="10972800" cy="1143000"/>
          </a:xfrm>
          <a:prstGeom prst="rect">
            <a:avLst/>
          </a:prstGeom>
        </p:spPr>
        <p:txBody>
          <a:bodyPr vert="horz"/>
          <a:lstStyle>
            <a:lvl1pPr algn="l">
              <a:defRPr b="1">
                <a:solidFill>
                  <a:srgbClr val="14487F"/>
                </a:solidFill>
                <a:latin typeface="Times New Roman"/>
                <a:cs typeface="Times New Roman"/>
              </a:defRPr>
            </a:lvl1pPr>
          </a:lstStyle>
          <a:p>
            <a:r>
              <a:rPr lang="en-US" dirty="0"/>
              <a:t>Two Photo Slide Header</a:t>
            </a:r>
          </a:p>
        </p:txBody>
      </p:sp>
      <p:sp>
        <p:nvSpPr>
          <p:cNvPr id="7" name="Picture Placeholder 6"/>
          <p:cNvSpPr>
            <a:spLocks noGrp="1"/>
          </p:cNvSpPr>
          <p:nvPr>
            <p:ph type="pic" sz="quarter" idx="10"/>
          </p:nvPr>
        </p:nvSpPr>
        <p:spPr>
          <a:xfrm>
            <a:off x="816454" y="1406188"/>
            <a:ext cx="4989439" cy="4479388"/>
          </a:xfrm>
          <a:prstGeom prst="rect">
            <a:avLst/>
          </a:prstGeom>
        </p:spPr>
        <p:txBody>
          <a:bodyPr vert="horz"/>
          <a:lstStyle>
            <a:lvl1pPr>
              <a:defRPr>
                <a:latin typeface="Arial"/>
              </a:defRPr>
            </a:lvl1pPr>
          </a:lstStyle>
          <a:p>
            <a:endParaRPr lang="en-US" dirty="0"/>
          </a:p>
        </p:txBody>
      </p:sp>
      <p:sp>
        <p:nvSpPr>
          <p:cNvPr id="9" name="Picture Placeholder 6"/>
          <p:cNvSpPr>
            <a:spLocks noGrp="1"/>
          </p:cNvSpPr>
          <p:nvPr>
            <p:ph type="pic" sz="quarter" idx="11"/>
          </p:nvPr>
        </p:nvSpPr>
        <p:spPr>
          <a:xfrm>
            <a:off x="6432441" y="1411165"/>
            <a:ext cx="4989439" cy="4479388"/>
          </a:xfrm>
          <a:prstGeom prst="rect">
            <a:avLst/>
          </a:prstGeom>
        </p:spPr>
        <p:txBody>
          <a:bodyPr vert="horz"/>
          <a:lstStyle>
            <a:lvl1pPr>
              <a:defRPr>
                <a:latin typeface="Arial"/>
              </a:defRPr>
            </a:lvl1pPr>
          </a:lstStyle>
          <a:p>
            <a:endParaRPr lang="en-US" dirty="0"/>
          </a:p>
        </p:txBody>
      </p:sp>
      <p:sp>
        <p:nvSpPr>
          <p:cNvPr id="13" name="TextBox 12"/>
          <p:cNvSpPr txBox="1"/>
          <p:nvPr userDrawn="1"/>
        </p:nvSpPr>
        <p:spPr>
          <a:xfrm>
            <a:off x="214267" y="6585920"/>
            <a:ext cx="12192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pic>
        <p:nvPicPr>
          <p:cNvPr id="15" name="Picture 14" descr="Bloomberg foot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33849"/>
            <a:ext cx="12192000" cy="432292"/>
          </a:xfrm>
          <a:prstGeom prst="rect">
            <a:avLst/>
          </a:prstGeom>
        </p:spPr>
      </p:pic>
      <p:sp>
        <p:nvSpPr>
          <p:cNvPr id="16" name="TextBox 15"/>
          <p:cNvSpPr txBox="1"/>
          <p:nvPr userDrawn="1"/>
        </p:nvSpPr>
        <p:spPr>
          <a:xfrm>
            <a:off x="3245413" y="6570004"/>
            <a:ext cx="5644193" cy="200055"/>
          </a:xfrm>
          <a:prstGeom prst="rect">
            <a:avLst/>
          </a:prstGeom>
          <a:noFill/>
        </p:spPr>
        <p:txBody>
          <a:bodyPr wrap="square" rtlCol="0">
            <a:spAutoFit/>
          </a:bodyPr>
          <a:lstStyle/>
          <a:p>
            <a:pPr algn="ctr"/>
            <a:r>
              <a:rPr lang="en-US" sz="700" dirty="0">
                <a:solidFill>
                  <a:schemeClr val="bg1"/>
                </a:solidFill>
                <a:latin typeface="Arial"/>
                <a:cs typeface="Arial"/>
              </a:rPr>
              <a:t>©2015, Johns Hopkins University. All rights</a:t>
            </a:r>
            <a:r>
              <a:rPr lang="en-US" sz="700" baseline="0" dirty="0">
                <a:solidFill>
                  <a:schemeClr val="bg1"/>
                </a:solidFill>
                <a:latin typeface="Arial"/>
                <a:cs typeface="Arial"/>
              </a:rPr>
              <a:t> reserved.</a:t>
            </a:r>
            <a:endParaRPr lang="en-US" sz="700" dirty="0">
              <a:solidFill>
                <a:schemeClr val="bg1"/>
              </a:solidFill>
              <a:latin typeface="Arial"/>
              <a:cs typeface="Arial"/>
            </a:endParaRPr>
          </a:p>
        </p:txBody>
      </p:sp>
      <p:grpSp>
        <p:nvGrpSpPr>
          <p:cNvPr id="10" name="Group 9"/>
          <p:cNvGrpSpPr/>
          <p:nvPr userDrawn="1"/>
        </p:nvGrpSpPr>
        <p:grpSpPr>
          <a:xfrm>
            <a:off x="0" y="6425708"/>
            <a:ext cx="12192000" cy="432292"/>
            <a:chOff x="0" y="6433849"/>
            <a:chExt cx="9144000" cy="432292"/>
          </a:xfrm>
        </p:grpSpPr>
        <p:pic>
          <p:nvPicPr>
            <p:cNvPr id="11" name="Picture 10" descr="Bloomberg foot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33849"/>
              <a:ext cx="9144000" cy="432292"/>
            </a:xfrm>
            <a:prstGeom prst="rect">
              <a:avLst/>
            </a:prstGeom>
          </p:spPr>
        </p:pic>
        <p:sp>
          <p:nvSpPr>
            <p:cNvPr id="12" name="TextBox 11"/>
            <p:cNvSpPr txBox="1"/>
            <p:nvPr userDrawn="1"/>
          </p:nvSpPr>
          <p:spPr>
            <a:xfrm>
              <a:off x="2467925" y="6567886"/>
              <a:ext cx="4233145" cy="200055"/>
            </a:xfrm>
            <a:prstGeom prst="rect">
              <a:avLst/>
            </a:prstGeom>
            <a:noFill/>
          </p:spPr>
          <p:txBody>
            <a:bodyPr wrap="square" rtlCol="0">
              <a:spAutoFit/>
            </a:bodyPr>
            <a:lstStyle/>
            <a:p>
              <a:pPr algn="ctr"/>
              <a:r>
                <a:rPr lang="en-US" sz="700" dirty="0">
                  <a:solidFill>
                    <a:schemeClr val="bg1"/>
                  </a:solidFill>
                  <a:latin typeface="Arial"/>
                  <a:cs typeface="Arial"/>
                </a:rPr>
                <a:t>©2018, Johns Hopkins University. All rights</a:t>
              </a:r>
              <a:r>
                <a:rPr lang="en-US" sz="700" baseline="0" dirty="0">
                  <a:solidFill>
                    <a:schemeClr val="bg1"/>
                  </a:solidFill>
                  <a:latin typeface="Arial"/>
                  <a:cs typeface="Arial"/>
                </a:rPr>
                <a:t> reserved.</a:t>
              </a:r>
              <a:endParaRPr lang="en-US" sz="700" dirty="0">
                <a:solidFill>
                  <a:schemeClr val="bg1"/>
                </a:solidFill>
                <a:latin typeface="Arial"/>
                <a:cs typeface="Arial"/>
              </a:endParaRPr>
            </a:p>
          </p:txBody>
        </p:sp>
      </p:grpSp>
    </p:spTree>
    <p:extLst>
      <p:ext uri="{BB962C8B-B14F-4D97-AF65-F5344CB8AC3E}">
        <p14:creationId xmlns:p14="http://schemas.microsoft.com/office/powerpoint/2010/main" val="104995849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4_Custom Layou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9520" y="373275"/>
            <a:ext cx="10972800" cy="1143000"/>
          </a:xfrm>
          <a:prstGeom prst="rect">
            <a:avLst/>
          </a:prstGeom>
        </p:spPr>
        <p:txBody>
          <a:bodyPr vert="horz"/>
          <a:lstStyle>
            <a:lvl1pPr algn="l">
              <a:defRPr b="1">
                <a:solidFill>
                  <a:srgbClr val="14487F"/>
                </a:solidFill>
                <a:latin typeface="Times New Roman"/>
                <a:cs typeface="Times New Roman"/>
              </a:defRPr>
            </a:lvl1pPr>
          </a:lstStyle>
          <a:p>
            <a:r>
              <a:rPr lang="en-US" dirty="0"/>
              <a:t>Two Photo Slide Header</a:t>
            </a:r>
          </a:p>
        </p:txBody>
      </p:sp>
      <p:sp>
        <p:nvSpPr>
          <p:cNvPr id="11" name="Text Placeholder 10"/>
          <p:cNvSpPr>
            <a:spLocks noGrp="1"/>
          </p:cNvSpPr>
          <p:nvPr>
            <p:ph type="body" sz="quarter" idx="10" hasCustomPrompt="1"/>
          </p:nvPr>
        </p:nvSpPr>
        <p:spPr>
          <a:xfrm>
            <a:off x="695170" y="5011739"/>
            <a:ext cx="4959349" cy="726415"/>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5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Sit </a:t>
            </a:r>
            <a:r>
              <a:rPr lang="en-US" dirty="0" err="1"/>
              <a:t>amet</a:t>
            </a:r>
            <a:r>
              <a:rPr lang="en-US" dirty="0"/>
              <a:t>, </a:t>
            </a:r>
            <a:r>
              <a:rPr lang="en-US" dirty="0" err="1"/>
              <a:t>consectuer</a:t>
            </a:r>
            <a:r>
              <a:rPr lang="en-US" dirty="0"/>
              <a:t> </a:t>
            </a:r>
            <a:r>
              <a:rPr lang="en-US" dirty="0" err="1"/>
              <a:t>elit</a:t>
            </a:r>
            <a:r>
              <a:rPr lang="en-US" dirty="0"/>
              <a:t>, sit </a:t>
            </a:r>
            <a:r>
              <a:rPr lang="en-US" dirty="0" err="1"/>
              <a:t>diam</a:t>
            </a:r>
            <a:r>
              <a:rPr lang="en-US" dirty="0"/>
              <a:t> </a:t>
            </a:r>
            <a:r>
              <a:rPr lang="en-US" dirty="0" err="1"/>
              <a:t>nonummy</a:t>
            </a:r>
            <a:r>
              <a:rPr lang="en-US" dirty="0"/>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adipi.Scing</a:t>
            </a:r>
            <a:r>
              <a:rPr lang="en-US" sz="1050" dirty="0">
                <a:solidFill>
                  <a:srgbClr val="000000"/>
                </a:solidFill>
                <a:latin typeface="Arial"/>
                <a:cs typeface="Arial"/>
              </a:rPr>
              <a:t> </a:t>
            </a:r>
            <a:r>
              <a:rPr lang="en-US" sz="1050" dirty="0" err="1">
                <a:solidFill>
                  <a:srgbClr val="000000"/>
                </a:solidFill>
                <a:latin typeface="Arial"/>
                <a:cs typeface="Arial"/>
              </a:rPr>
              <a:t>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a:t>
            </a:r>
            <a:r>
              <a:rPr lang="en-US" sz="1050" dirty="0">
                <a:solidFill>
                  <a:srgbClr val="000000"/>
                </a:solidFill>
                <a:latin typeface="Arial"/>
                <a:cs typeface="Arial"/>
              </a:rPr>
              <a:t> </a:t>
            </a:r>
            <a:r>
              <a:rPr lang="en-US" sz="1050" dirty="0" err="1">
                <a:solidFill>
                  <a:srgbClr val="000000"/>
                </a:solidFill>
                <a:latin typeface="Arial"/>
                <a:cs typeface="Arial"/>
              </a:rPr>
              <a:t>nonummy</a:t>
            </a:r>
            <a:r>
              <a:rPr lang="en-US" sz="1050" dirty="0">
                <a:solidFill>
                  <a:srgbClr val="000000"/>
                </a:solidFill>
                <a:latin typeface="Arial"/>
                <a:cs typeface="Arial"/>
              </a:rPr>
              <a:t> </a:t>
            </a:r>
            <a:r>
              <a:rPr lang="en-US" sz="1050" dirty="0" err="1">
                <a:solidFill>
                  <a:srgbClr val="000000"/>
                </a:solidFill>
                <a:latin typeface="Arial"/>
                <a:cs typeface="Arial"/>
              </a:rPr>
              <a:t>nibh</a:t>
            </a:r>
            <a:r>
              <a:rPr lang="en-US" sz="1050" dirty="0">
                <a:solidFill>
                  <a:srgbClr val="000000"/>
                </a:solidFill>
                <a:latin typeface="Arial"/>
                <a:cs typeface="Arial"/>
              </a:rPr>
              <a:t> </a:t>
            </a:r>
            <a:r>
              <a:rPr lang="en-US" sz="1050" dirty="0" err="1">
                <a:solidFill>
                  <a:srgbClr val="000000"/>
                </a:solidFill>
                <a:latin typeface="Arial"/>
                <a:cs typeface="Arial"/>
              </a:rPr>
              <a:t>euismod</a:t>
            </a:r>
            <a:r>
              <a:rPr lang="en-US" sz="1050" dirty="0">
                <a:solidFill>
                  <a:srgbClr val="000000"/>
                </a:solidFill>
                <a:latin typeface="Arial"/>
                <a:cs typeface="Arial"/>
              </a:rPr>
              <a:t> </a:t>
            </a:r>
            <a:r>
              <a:rPr lang="en-US" sz="1050" dirty="0" err="1">
                <a:solidFill>
                  <a:srgbClr val="000000"/>
                </a:solidFill>
                <a:latin typeface="Arial"/>
                <a:cs typeface="Arial"/>
              </a:rPr>
              <a:t>tincidunt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laoreet</a:t>
            </a:r>
            <a:r>
              <a:rPr lang="en-US" sz="1050" dirty="0">
                <a:solidFill>
                  <a:srgbClr val="000000"/>
                </a:solidFill>
                <a:latin typeface="Arial"/>
                <a:cs typeface="Arial"/>
              </a:rPr>
              <a:t> </a:t>
            </a:r>
            <a:r>
              <a:rPr lang="en-US" sz="1050" dirty="0" err="1">
                <a:solidFill>
                  <a:srgbClr val="000000"/>
                </a:solidFill>
                <a:latin typeface="Arial"/>
                <a:cs typeface="Arial"/>
              </a:rPr>
              <a:t>dolore</a:t>
            </a:r>
            <a:r>
              <a:rPr lang="en-US" sz="1050" dirty="0">
                <a:solidFill>
                  <a:srgbClr val="000000"/>
                </a:solidFill>
                <a:latin typeface="Arial"/>
                <a:cs typeface="Arial"/>
              </a:rPr>
              <a:t> magna </a:t>
            </a:r>
            <a:r>
              <a:rPr lang="en-US" sz="1050" dirty="0" err="1">
                <a:solidFill>
                  <a:srgbClr val="000000"/>
                </a:solidFill>
                <a:latin typeface="Arial"/>
                <a:cs typeface="Arial"/>
              </a:rPr>
              <a:t>aliquam</a:t>
            </a:r>
            <a:r>
              <a:rPr lang="en-US" sz="1050" dirty="0">
                <a:solidFill>
                  <a:srgbClr val="000000"/>
                </a:solidFill>
                <a:latin typeface="Arial"/>
                <a:cs typeface="Arial"/>
              </a:rPr>
              <a:t> </a:t>
            </a:r>
            <a:r>
              <a:rPr lang="en-US" sz="1050" dirty="0" err="1">
                <a:solidFill>
                  <a:srgbClr val="000000"/>
                </a:solidFill>
                <a:latin typeface="Arial"/>
                <a:cs typeface="Arial"/>
              </a:rPr>
              <a:t>erat</a:t>
            </a:r>
            <a:r>
              <a:rPr lang="en-US" sz="1050" dirty="0">
                <a:solidFill>
                  <a:srgbClr val="000000"/>
                </a:solidFill>
                <a:latin typeface="Arial"/>
                <a:cs typeface="Arial"/>
              </a:rPr>
              <a:t> </a:t>
            </a:r>
            <a:r>
              <a:rPr lang="en-US" sz="1050" dirty="0" err="1">
                <a:solidFill>
                  <a:srgbClr val="000000"/>
                </a:solidFill>
                <a:latin typeface="Arial"/>
                <a:cs typeface="Arial"/>
              </a:rPr>
              <a:t>volutpat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wisi</a:t>
            </a:r>
            <a:r>
              <a:rPr lang="en-US" sz="1050" dirty="0">
                <a:solidFill>
                  <a:srgbClr val="000000"/>
                </a:solidFill>
                <a:latin typeface="Arial"/>
                <a:cs typeface="Arial"/>
              </a:rPr>
              <a:t> </a:t>
            </a:r>
            <a:r>
              <a:rPr lang="en-US" sz="1050" dirty="0" err="1">
                <a:solidFill>
                  <a:srgbClr val="000000"/>
                </a:solidFill>
                <a:latin typeface="Arial"/>
                <a:cs typeface="Arial"/>
              </a:rPr>
              <a:t>enim</a:t>
            </a:r>
            <a:endParaRPr lang="en-US" dirty="0"/>
          </a:p>
        </p:txBody>
      </p:sp>
      <p:sp>
        <p:nvSpPr>
          <p:cNvPr id="12" name="Text Placeholder 10"/>
          <p:cNvSpPr>
            <a:spLocks noGrp="1"/>
          </p:cNvSpPr>
          <p:nvPr>
            <p:ph type="body" sz="quarter" idx="11" hasCustomPrompt="1"/>
          </p:nvPr>
        </p:nvSpPr>
        <p:spPr>
          <a:xfrm>
            <a:off x="6311154" y="5039396"/>
            <a:ext cx="4959349" cy="726415"/>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5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Sit </a:t>
            </a:r>
            <a:r>
              <a:rPr lang="en-US" dirty="0" err="1"/>
              <a:t>amet</a:t>
            </a:r>
            <a:r>
              <a:rPr lang="en-US" dirty="0"/>
              <a:t>, </a:t>
            </a:r>
            <a:r>
              <a:rPr lang="en-US" dirty="0" err="1"/>
              <a:t>consectuer</a:t>
            </a:r>
            <a:r>
              <a:rPr lang="en-US" dirty="0"/>
              <a:t> </a:t>
            </a:r>
            <a:r>
              <a:rPr lang="en-US" dirty="0" err="1"/>
              <a:t>elit</a:t>
            </a:r>
            <a:r>
              <a:rPr lang="en-US" dirty="0"/>
              <a:t>, sit </a:t>
            </a:r>
            <a:r>
              <a:rPr lang="en-US" dirty="0" err="1"/>
              <a:t>diam</a:t>
            </a:r>
            <a:r>
              <a:rPr lang="en-US" dirty="0"/>
              <a:t> </a:t>
            </a:r>
            <a:r>
              <a:rPr lang="en-US" dirty="0" err="1"/>
              <a:t>nonummy</a:t>
            </a:r>
            <a:r>
              <a:rPr lang="en-US" dirty="0"/>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adipi.Scing</a:t>
            </a:r>
            <a:r>
              <a:rPr lang="en-US" sz="1050" dirty="0">
                <a:solidFill>
                  <a:srgbClr val="000000"/>
                </a:solidFill>
                <a:latin typeface="Arial"/>
                <a:cs typeface="Arial"/>
              </a:rPr>
              <a:t> </a:t>
            </a:r>
            <a:r>
              <a:rPr lang="en-US" sz="1050" dirty="0" err="1">
                <a:solidFill>
                  <a:srgbClr val="000000"/>
                </a:solidFill>
                <a:latin typeface="Arial"/>
                <a:cs typeface="Arial"/>
              </a:rPr>
              <a:t>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a:t>
            </a:r>
            <a:r>
              <a:rPr lang="en-US" sz="1050" dirty="0">
                <a:solidFill>
                  <a:srgbClr val="000000"/>
                </a:solidFill>
                <a:latin typeface="Arial"/>
                <a:cs typeface="Arial"/>
              </a:rPr>
              <a:t> </a:t>
            </a:r>
            <a:r>
              <a:rPr lang="en-US" sz="1050" dirty="0" err="1">
                <a:solidFill>
                  <a:srgbClr val="000000"/>
                </a:solidFill>
                <a:latin typeface="Arial"/>
                <a:cs typeface="Arial"/>
              </a:rPr>
              <a:t>nonummy</a:t>
            </a:r>
            <a:r>
              <a:rPr lang="en-US" sz="1050" dirty="0">
                <a:solidFill>
                  <a:srgbClr val="000000"/>
                </a:solidFill>
                <a:latin typeface="Arial"/>
                <a:cs typeface="Arial"/>
              </a:rPr>
              <a:t> </a:t>
            </a:r>
            <a:r>
              <a:rPr lang="en-US" sz="1050" dirty="0" err="1">
                <a:solidFill>
                  <a:srgbClr val="000000"/>
                </a:solidFill>
                <a:latin typeface="Arial"/>
                <a:cs typeface="Arial"/>
              </a:rPr>
              <a:t>nibh</a:t>
            </a:r>
            <a:r>
              <a:rPr lang="en-US" sz="1050" dirty="0">
                <a:solidFill>
                  <a:srgbClr val="000000"/>
                </a:solidFill>
                <a:latin typeface="Arial"/>
                <a:cs typeface="Arial"/>
              </a:rPr>
              <a:t> </a:t>
            </a:r>
            <a:r>
              <a:rPr lang="en-US" sz="1050" dirty="0" err="1">
                <a:solidFill>
                  <a:srgbClr val="000000"/>
                </a:solidFill>
                <a:latin typeface="Arial"/>
                <a:cs typeface="Arial"/>
              </a:rPr>
              <a:t>euismod</a:t>
            </a:r>
            <a:r>
              <a:rPr lang="en-US" sz="1050" dirty="0">
                <a:solidFill>
                  <a:srgbClr val="000000"/>
                </a:solidFill>
                <a:latin typeface="Arial"/>
                <a:cs typeface="Arial"/>
              </a:rPr>
              <a:t> </a:t>
            </a:r>
            <a:r>
              <a:rPr lang="en-US" sz="1050" dirty="0" err="1">
                <a:solidFill>
                  <a:srgbClr val="000000"/>
                </a:solidFill>
                <a:latin typeface="Arial"/>
                <a:cs typeface="Arial"/>
              </a:rPr>
              <a:t>tincidunt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laoreet</a:t>
            </a:r>
            <a:r>
              <a:rPr lang="en-US" sz="1050" dirty="0">
                <a:solidFill>
                  <a:srgbClr val="000000"/>
                </a:solidFill>
                <a:latin typeface="Arial"/>
                <a:cs typeface="Arial"/>
              </a:rPr>
              <a:t> </a:t>
            </a:r>
            <a:r>
              <a:rPr lang="en-US" sz="1050" dirty="0" err="1">
                <a:solidFill>
                  <a:srgbClr val="000000"/>
                </a:solidFill>
                <a:latin typeface="Arial"/>
                <a:cs typeface="Arial"/>
              </a:rPr>
              <a:t>dolore</a:t>
            </a:r>
            <a:r>
              <a:rPr lang="en-US" sz="1050" dirty="0">
                <a:solidFill>
                  <a:srgbClr val="000000"/>
                </a:solidFill>
                <a:latin typeface="Arial"/>
                <a:cs typeface="Arial"/>
              </a:rPr>
              <a:t> magna </a:t>
            </a:r>
            <a:r>
              <a:rPr lang="en-US" sz="1050" dirty="0" err="1">
                <a:solidFill>
                  <a:srgbClr val="000000"/>
                </a:solidFill>
                <a:latin typeface="Arial"/>
                <a:cs typeface="Arial"/>
              </a:rPr>
              <a:t>aliquam</a:t>
            </a:r>
            <a:r>
              <a:rPr lang="en-US" sz="1050" dirty="0">
                <a:solidFill>
                  <a:srgbClr val="000000"/>
                </a:solidFill>
                <a:latin typeface="Arial"/>
                <a:cs typeface="Arial"/>
              </a:rPr>
              <a:t> </a:t>
            </a:r>
            <a:r>
              <a:rPr lang="en-US" sz="1050" dirty="0" err="1">
                <a:solidFill>
                  <a:srgbClr val="000000"/>
                </a:solidFill>
                <a:latin typeface="Arial"/>
                <a:cs typeface="Arial"/>
              </a:rPr>
              <a:t>erat</a:t>
            </a:r>
            <a:r>
              <a:rPr lang="en-US" sz="1050" dirty="0">
                <a:solidFill>
                  <a:srgbClr val="000000"/>
                </a:solidFill>
                <a:latin typeface="Arial"/>
                <a:cs typeface="Arial"/>
              </a:rPr>
              <a:t> </a:t>
            </a:r>
            <a:r>
              <a:rPr lang="en-US" sz="1050" dirty="0" err="1">
                <a:solidFill>
                  <a:srgbClr val="000000"/>
                </a:solidFill>
                <a:latin typeface="Arial"/>
                <a:cs typeface="Arial"/>
              </a:rPr>
              <a:t>volutpat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wisi</a:t>
            </a:r>
            <a:r>
              <a:rPr lang="en-US" sz="1050" dirty="0">
                <a:solidFill>
                  <a:srgbClr val="000000"/>
                </a:solidFill>
                <a:latin typeface="Arial"/>
                <a:cs typeface="Arial"/>
              </a:rPr>
              <a:t> </a:t>
            </a:r>
            <a:r>
              <a:rPr lang="en-US" sz="1050" dirty="0" err="1">
                <a:solidFill>
                  <a:srgbClr val="000000"/>
                </a:solidFill>
                <a:latin typeface="Arial"/>
                <a:cs typeface="Arial"/>
              </a:rPr>
              <a:t>enim</a:t>
            </a:r>
            <a:endParaRPr lang="en-US" dirty="0"/>
          </a:p>
        </p:txBody>
      </p:sp>
      <p:sp>
        <p:nvSpPr>
          <p:cNvPr id="9" name="Picture Placeholder 6"/>
          <p:cNvSpPr>
            <a:spLocks noGrp="1"/>
          </p:cNvSpPr>
          <p:nvPr>
            <p:ph type="pic" sz="quarter" idx="12"/>
          </p:nvPr>
        </p:nvSpPr>
        <p:spPr>
          <a:xfrm>
            <a:off x="6425793" y="1406189"/>
            <a:ext cx="4989439" cy="3606191"/>
          </a:xfrm>
          <a:prstGeom prst="rect">
            <a:avLst/>
          </a:prstGeom>
        </p:spPr>
        <p:txBody>
          <a:bodyPr vert="horz"/>
          <a:lstStyle>
            <a:lvl1pPr>
              <a:defRPr>
                <a:latin typeface="Arial"/>
              </a:defRPr>
            </a:lvl1pPr>
          </a:lstStyle>
          <a:p>
            <a:endParaRPr lang="en-US" dirty="0"/>
          </a:p>
        </p:txBody>
      </p:sp>
      <p:sp>
        <p:nvSpPr>
          <p:cNvPr id="13" name="Picture Placeholder 6"/>
          <p:cNvSpPr>
            <a:spLocks noGrp="1"/>
          </p:cNvSpPr>
          <p:nvPr>
            <p:ph type="pic" sz="quarter" idx="13"/>
          </p:nvPr>
        </p:nvSpPr>
        <p:spPr>
          <a:xfrm>
            <a:off x="777741" y="1399826"/>
            <a:ext cx="4989439" cy="3606191"/>
          </a:xfrm>
          <a:prstGeom prst="rect">
            <a:avLst/>
          </a:prstGeom>
        </p:spPr>
        <p:txBody>
          <a:bodyPr vert="horz"/>
          <a:lstStyle>
            <a:lvl1pPr>
              <a:defRPr>
                <a:latin typeface="Arial"/>
              </a:defRPr>
            </a:lvl1pPr>
          </a:lstStyle>
          <a:p>
            <a:endParaRPr lang="en-US" dirty="0"/>
          </a:p>
        </p:txBody>
      </p:sp>
      <p:sp>
        <p:nvSpPr>
          <p:cNvPr id="16" name="TextBox 15"/>
          <p:cNvSpPr txBox="1"/>
          <p:nvPr userDrawn="1"/>
        </p:nvSpPr>
        <p:spPr>
          <a:xfrm>
            <a:off x="-2116" y="6585888"/>
            <a:ext cx="12192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20" name="TextBox 19"/>
          <p:cNvSpPr txBox="1"/>
          <p:nvPr userDrawn="1"/>
        </p:nvSpPr>
        <p:spPr>
          <a:xfrm>
            <a:off x="3245413" y="6570004"/>
            <a:ext cx="5644193" cy="200055"/>
          </a:xfrm>
          <a:prstGeom prst="rect">
            <a:avLst/>
          </a:prstGeom>
          <a:noFill/>
        </p:spPr>
        <p:txBody>
          <a:bodyPr wrap="square" rtlCol="0">
            <a:spAutoFit/>
          </a:bodyPr>
          <a:lstStyle/>
          <a:p>
            <a:pPr algn="ctr"/>
            <a:r>
              <a:rPr lang="en-US" sz="700" dirty="0">
                <a:solidFill>
                  <a:schemeClr val="bg1"/>
                </a:solidFill>
                <a:latin typeface="Arial"/>
                <a:cs typeface="Arial"/>
              </a:rPr>
              <a:t>©2015, Johns Hopkins University. All rights</a:t>
            </a:r>
            <a:r>
              <a:rPr lang="en-US" sz="700" baseline="0" dirty="0">
                <a:solidFill>
                  <a:schemeClr val="bg1"/>
                </a:solidFill>
                <a:latin typeface="Arial"/>
                <a:cs typeface="Arial"/>
              </a:rPr>
              <a:t> reserved.</a:t>
            </a:r>
            <a:endParaRPr lang="en-US" sz="700" dirty="0">
              <a:solidFill>
                <a:schemeClr val="bg1"/>
              </a:solidFill>
              <a:latin typeface="Arial"/>
              <a:cs typeface="Arial"/>
            </a:endParaRPr>
          </a:p>
        </p:txBody>
      </p:sp>
      <p:grpSp>
        <p:nvGrpSpPr>
          <p:cNvPr id="14" name="Group 13"/>
          <p:cNvGrpSpPr/>
          <p:nvPr userDrawn="1"/>
        </p:nvGrpSpPr>
        <p:grpSpPr>
          <a:xfrm>
            <a:off x="0" y="6433849"/>
            <a:ext cx="12192000" cy="432292"/>
            <a:chOff x="0" y="6433849"/>
            <a:chExt cx="9144000" cy="432292"/>
          </a:xfrm>
        </p:grpSpPr>
        <p:pic>
          <p:nvPicPr>
            <p:cNvPr id="15" name="Picture 14" descr="Bloomberg foot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33849"/>
              <a:ext cx="9144000" cy="432292"/>
            </a:xfrm>
            <a:prstGeom prst="rect">
              <a:avLst/>
            </a:prstGeom>
          </p:spPr>
        </p:pic>
        <p:sp>
          <p:nvSpPr>
            <p:cNvPr id="17" name="TextBox 16"/>
            <p:cNvSpPr txBox="1"/>
            <p:nvPr userDrawn="1"/>
          </p:nvSpPr>
          <p:spPr>
            <a:xfrm>
              <a:off x="2467925" y="6567886"/>
              <a:ext cx="4233145" cy="200055"/>
            </a:xfrm>
            <a:prstGeom prst="rect">
              <a:avLst/>
            </a:prstGeom>
            <a:noFill/>
          </p:spPr>
          <p:txBody>
            <a:bodyPr wrap="square" rtlCol="0">
              <a:spAutoFit/>
            </a:bodyPr>
            <a:lstStyle/>
            <a:p>
              <a:pPr algn="ctr"/>
              <a:r>
                <a:rPr lang="en-US" sz="700" dirty="0">
                  <a:solidFill>
                    <a:schemeClr val="bg1"/>
                  </a:solidFill>
                  <a:latin typeface="Arial"/>
                  <a:cs typeface="Arial"/>
                </a:rPr>
                <a:t>©2018, Johns Hopkins University. All rights</a:t>
              </a:r>
              <a:r>
                <a:rPr lang="en-US" sz="700" baseline="0" dirty="0">
                  <a:solidFill>
                    <a:schemeClr val="bg1"/>
                  </a:solidFill>
                  <a:latin typeface="Arial"/>
                  <a:cs typeface="Arial"/>
                </a:rPr>
                <a:t> reserved.</a:t>
              </a:r>
              <a:endParaRPr lang="en-US" sz="700" dirty="0">
                <a:solidFill>
                  <a:schemeClr val="bg1"/>
                </a:solidFill>
                <a:latin typeface="Arial"/>
                <a:cs typeface="Arial"/>
              </a:endParaRPr>
            </a:p>
          </p:txBody>
        </p:sp>
      </p:grpSp>
    </p:spTree>
    <p:extLst>
      <p:ext uri="{BB962C8B-B14F-4D97-AF65-F5344CB8AC3E}">
        <p14:creationId xmlns:p14="http://schemas.microsoft.com/office/powerpoint/2010/main" val="262993118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5_Custom Layout">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29520" y="373276"/>
            <a:ext cx="10972800" cy="851469"/>
          </a:xfrm>
          <a:prstGeom prst="rect">
            <a:avLst/>
          </a:prstGeom>
        </p:spPr>
        <p:txBody>
          <a:bodyPr vert="horz"/>
          <a:lstStyle>
            <a:lvl1pPr algn="l">
              <a:defRPr b="1">
                <a:solidFill>
                  <a:srgbClr val="14487F"/>
                </a:solidFill>
                <a:latin typeface="Times New Roman"/>
                <a:cs typeface="Times New Roman"/>
              </a:defRPr>
            </a:lvl1pPr>
          </a:lstStyle>
          <a:p>
            <a:r>
              <a:rPr lang="en-US" dirty="0"/>
              <a:t>Three Photo Slide Header</a:t>
            </a:r>
          </a:p>
        </p:txBody>
      </p:sp>
      <p:sp>
        <p:nvSpPr>
          <p:cNvPr id="13" name="Text Placeholder 10"/>
          <p:cNvSpPr>
            <a:spLocks noGrp="1"/>
          </p:cNvSpPr>
          <p:nvPr>
            <p:ph type="body" sz="quarter" idx="10" hasCustomPrompt="1"/>
          </p:nvPr>
        </p:nvSpPr>
        <p:spPr>
          <a:xfrm>
            <a:off x="680050" y="4648852"/>
            <a:ext cx="3417340" cy="510951"/>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5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Sit </a:t>
            </a:r>
            <a:r>
              <a:rPr lang="en-US" dirty="0" err="1"/>
              <a:t>amet</a:t>
            </a:r>
            <a:r>
              <a:rPr lang="en-US" dirty="0"/>
              <a:t>, </a:t>
            </a:r>
            <a:r>
              <a:rPr lang="en-US" dirty="0" err="1"/>
              <a:t>consectuer</a:t>
            </a:r>
            <a:r>
              <a:rPr lang="en-US" dirty="0"/>
              <a:t> </a:t>
            </a:r>
            <a:r>
              <a:rPr lang="en-US" dirty="0" err="1"/>
              <a:t>elit</a:t>
            </a:r>
            <a:r>
              <a:rPr lang="en-US" dirty="0"/>
              <a:t>, sit </a:t>
            </a:r>
            <a:r>
              <a:rPr lang="en-US" dirty="0" err="1"/>
              <a:t>diam</a:t>
            </a:r>
            <a:r>
              <a:rPr lang="en-US" dirty="0"/>
              <a:t> </a:t>
            </a:r>
            <a:r>
              <a:rPr lang="en-US" dirty="0" err="1"/>
              <a:t>nonuy</a:t>
            </a:r>
            <a:r>
              <a:rPr lang="en-US" dirty="0"/>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adipi.Scing</a:t>
            </a:r>
            <a:r>
              <a:rPr lang="en-US" sz="1050" dirty="0">
                <a:solidFill>
                  <a:srgbClr val="000000"/>
                </a:solidFill>
                <a:latin typeface="Arial"/>
                <a:cs typeface="Arial"/>
              </a:rPr>
              <a:t> </a:t>
            </a:r>
            <a:r>
              <a:rPr lang="en-US" sz="1050" dirty="0" err="1">
                <a:solidFill>
                  <a:srgbClr val="000000"/>
                </a:solidFill>
                <a:latin typeface="Arial"/>
                <a:cs typeface="Arial"/>
              </a:rPr>
              <a:t>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a:t>
            </a:r>
            <a:r>
              <a:rPr lang="en-US" sz="1050" dirty="0">
                <a:solidFill>
                  <a:srgbClr val="000000"/>
                </a:solidFill>
                <a:latin typeface="Arial"/>
                <a:cs typeface="Arial"/>
              </a:rPr>
              <a:t> </a:t>
            </a:r>
            <a:br>
              <a:rPr lang="en-US" sz="1050" dirty="0">
                <a:solidFill>
                  <a:srgbClr val="000000"/>
                </a:solidFill>
                <a:latin typeface="Arial"/>
                <a:cs typeface="Arial"/>
              </a:rPr>
            </a:br>
            <a:endParaRPr lang="en-US" dirty="0"/>
          </a:p>
        </p:txBody>
      </p:sp>
      <p:sp>
        <p:nvSpPr>
          <p:cNvPr id="14" name="Text Placeholder 10"/>
          <p:cNvSpPr>
            <a:spLocks noGrp="1"/>
          </p:cNvSpPr>
          <p:nvPr>
            <p:ph type="body" sz="quarter" idx="11" hasCustomPrompt="1"/>
          </p:nvPr>
        </p:nvSpPr>
        <p:spPr>
          <a:xfrm>
            <a:off x="4300257" y="4676509"/>
            <a:ext cx="3417340" cy="510951"/>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5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Sit </a:t>
            </a:r>
            <a:r>
              <a:rPr lang="en-US" dirty="0" err="1"/>
              <a:t>amet</a:t>
            </a:r>
            <a:r>
              <a:rPr lang="en-US" dirty="0"/>
              <a:t>, </a:t>
            </a:r>
            <a:r>
              <a:rPr lang="en-US" dirty="0" err="1"/>
              <a:t>consectuer</a:t>
            </a:r>
            <a:r>
              <a:rPr lang="en-US" dirty="0"/>
              <a:t> </a:t>
            </a:r>
            <a:r>
              <a:rPr lang="en-US" dirty="0" err="1"/>
              <a:t>elit</a:t>
            </a:r>
            <a:r>
              <a:rPr lang="en-US" dirty="0"/>
              <a:t>, sit </a:t>
            </a:r>
            <a:r>
              <a:rPr lang="en-US" dirty="0" err="1"/>
              <a:t>diam</a:t>
            </a:r>
            <a:r>
              <a:rPr lang="en-US" dirty="0"/>
              <a:t> </a:t>
            </a:r>
            <a:r>
              <a:rPr lang="en-US" dirty="0" err="1"/>
              <a:t>nonuy</a:t>
            </a:r>
            <a:r>
              <a:rPr lang="en-US" dirty="0"/>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adipi.Scing</a:t>
            </a:r>
            <a:r>
              <a:rPr lang="en-US" sz="1050" dirty="0">
                <a:solidFill>
                  <a:srgbClr val="000000"/>
                </a:solidFill>
                <a:latin typeface="Arial"/>
                <a:cs typeface="Arial"/>
              </a:rPr>
              <a:t> </a:t>
            </a:r>
            <a:r>
              <a:rPr lang="en-US" sz="1050" dirty="0" err="1">
                <a:solidFill>
                  <a:srgbClr val="000000"/>
                </a:solidFill>
                <a:latin typeface="Arial"/>
                <a:cs typeface="Arial"/>
              </a:rPr>
              <a:t>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a:t>
            </a:r>
            <a:r>
              <a:rPr lang="en-US" sz="1050" dirty="0">
                <a:solidFill>
                  <a:srgbClr val="000000"/>
                </a:solidFill>
                <a:latin typeface="Arial"/>
                <a:cs typeface="Arial"/>
              </a:rPr>
              <a:t> </a:t>
            </a:r>
            <a:br>
              <a:rPr lang="en-US" sz="1050" dirty="0">
                <a:solidFill>
                  <a:srgbClr val="000000"/>
                </a:solidFill>
                <a:latin typeface="Arial"/>
                <a:cs typeface="Arial"/>
              </a:rPr>
            </a:br>
            <a:endParaRPr lang="en-US" dirty="0"/>
          </a:p>
        </p:txBody>
      </p:sp>
      <p:sp>
        <p:nvSpPr>
          <p:cNvPr id="15" name="Text Placeholder 10"/>
          <p:cNvSpPr>
            <a:spLocks noGrp="1"/>
          </p:cNvSpPr>
          <p:nvPr>
            <p:ph type="body" sz="quarter" idx="12" hasCustomPrompt="1"/>
          </p:nvPr>
        </p:nvSpPr>
        <p:spPr>
          <a:xfrm>
            <a:off x="7989423" y="4665169"/>
            <a:ext cx="3417340" cy="510951"/>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5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Sit </a:t>
            </a:r>
            <a:r>
              <a:rPr lang="en-US" dirty="0" err="1"/>
              <a:t>amet</a:t>
            </a:r>
            <a:r>
              <a:rPr lang="en-US" dirty="0"/>
              <a:t>, </a:t>
            </a:r>
            <a:r>
              <a:rPr lang="en-US" dirty="0" err="1"/>
              <a:t>consectuer</a:t>
            </a:r>
            <a:r>
              <a:rPr lang="en-US" dirty="0"/>
              <a:t> </a:t>
            </a:r>
            <a:r>
              <a:rPr lang="en-US" dirty="0" err="1"/>
              <a:t>elit</a:t>
            </a:r>
            <a:r>
              <a:rPr lang="en-US" dirty="0"/>
              <a:t>, sit </a:t>
            </a:r>
            <a:r>
              <a:rPr lang="en-US" dirty="0" err="1"/>
              <a:t>diam</a:t>
            </a:r>
            <a:r>
              <a:rPr lang="en-US" dirty="0"/>
              <a:t> </a:t>
            </a:r>
            <a:r>
              <a:rPr lang="en-US" dirty="0" err="1"/>
              <a:t>nonuy</a:t>
            </a:r>
            <a:r>
              <a:rPr lang="en-US" dirty="0"/>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adipi.Scing</a:t>
            </a:r>
            <a:r>
              <a:rPr lang="en-US" sz="1050" dirty="0">
                <a:solidFill>
                  <a:srgbClr val="000000"/>
                </a:solidFill>
                <a:latin typeface="Arial"/>
                <a:cs typeface="Arial"/>
              </a:rPr>
              <a:t> </a:t>
            </a:r>
            <a:r>
              <a:rPr lang="en-US" sz="1050" dirty="0" err="1">
                <a:solidFill>
                  <a:srgbClr val="000000"/>
                </a:solidFill>
                <a:latin typeface="Arial"/>
                <a:cs typeface="Arial"/>
              </a:rPr>
              <a:t>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a:t>
            </a:r>
            <a:r>
              <a:rPr lang="en-US" sz="1050" dirty="0">
                <a:solidFill>
                  <a:srgbClr val="000000"/>
                </a:solidFill>
                <a:latin typeface="Arial"/>
                <a:cs typeface="Arial"/>
              </a:rPr>
              <a:t> </a:t>
            </a:r>
            <a:br>
              <a:rPr lang="en-US" sz="1050" dirty="0">
                <a:solidFill>
                  <a:srgbClr val="000000"/>
                </a:solidFill>
                <a:latin typeface="Arial"/>
                <a:cs typeface="Arial"/>
              </a:rPr>
            </a:br>
            <a:endParaRPr lang="en-US" dirty="0"/>
          </a:p>
        </p:txBody>
      </p:sp>
      <p:sp>
        <p:nvSpPr>
          <p:cNvPr id="11" name="Picture Placeholder 6"/>
          <p:cNvSpPr>
            <a:spLocks noGrp="1"/>
          </p:cNvSpPr>
          <p:nvPr>
            <p:ph type="pic" sz="quarter" idx="13"/>
          </p:nvPr>
        </p:nvSpPr>
        <p:spPr>
          <a:xfrm>
            <a:off x="771096" y="1394849"/>
            <a:ext cx="3341409" cy="3254644"/>
          </a:xfrm>
          <a:prstGeom prst="rect">
            <a:avLst/>
          </a:prstGeom>
        </p:spPr>
        <p:txBody>
          <a:bodyPr vert="horz"/>
          <a:lstStyle>
            <a:lvl1pPr>
              <a:defRPr>
                <a:latin typeface="Arial"/>
              </a:defRPr>
            </a:lvl1pPr>
          </a:lstStyle>
          <a:p>
            <a:endParaRPr lang="en-US" dirty="0"/>
          </a:p>
        </p:txBody>
      </p:sp>
      <p:sp>
        <p:nvSpPr>
          <p:cNvPr id="16" name="Picture Placeholder 6"/>
          <p:cNvSpPr>
            <a:spLocks noGrp="1"/>
          </p:cNvSpPr>
          <p:nvPr>
            <p:ph type="pic" sz="quarter" idx="14"/>
          </p:nvPr>
        </p:nvSpPr>
        <p:spPr>
          <a:xfrm>
            <a:off x="4406426" y="1399826"/>
            <a:ext cx="3341409" cy="3254644"/>
          </a:xfrm>
          <a:prstGeom prst="rect">
            <a:avLst/>
          </a:prstGeom>
        </p:spPr>
        <p:txBody>
          <a:bodyPr vert="horz"/>
          <a:lstStyle>
            <a:lvl1pPr>
              <a:defRPr>
                <a:latin typeface="Arial"/>
              </a:defRPr>
            </a:lvl1pPr>
          </a:lstStyle>
          <a:p>
            <a:endParaRPr lang="en-US" dirty="0"/>
          </a:p>
        </p:txBody>
      </p:sp>
      <p:sp>
        <p:nvSpPr>
          <p:cNvPr id="17" name="Picture Placeholder 6"/>
          <p:cNvSpPr>
            <a:spLocks noGrp="1"/>
          </p:cNvSpPr>
          <p:nvPr>
            <p:ph type="pic" sz="quarter" idx="15"/>
          </p:nvPr>
        </p:nvSpPr>
        <p:spPr>
          <a:xfrm>
            <a:off x="8080468" y="1388486"/>
            <a:ext cx="3341409" cy="3254644"/>
          </a:xfrm>
          <a:prstGeom prst="rect">
            <a:avLst/>
          </a:prstGeom>
        </p:spPr>
        <p:txBody>
          <a:bodyPr vert="horz"/>
          <a:lstStyle>
            <a:lvl1pPr>
              <a:defRPr>
                <a:latin typeface="Arial"/>
              </a:defRPr>
            </a:lvl1pPr>
          </a:lstStyle>
          <a:p>
            <a:endParaRPr lang="en-US" dirty="0"/>
          </a:p>
        </p:txBody>
      </p:sp>
      <p:sp>
        <p:nvSpPr>
          <p:cNvPr id="20" name="TextBox 19"/>
          <p:cNvSpPr txBox="1"/>
          <p:nvPr userDrawn="1"/>
        </p:nvSpPr>
        <p:spPr>
          <a:xfrm>
            <a:off x="0" y="6591222"/>
            <a:ext cx="12192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24" name="TextBox 23"/>
          <p:cNvSpPr txBox="1"/>
          <p:nvPr userDrawn="1"/>
        </p:nvSpPr>
        <p:spPr>
          <a:xfrm>
            <a:off x="3245413" y="6570004"/>
            <a:ext cx="5644193" cy="200055"/>
          </a:xfrm>
          <a:prstGeom prst="rect">
            <a:avLst/>
          </a:prstGeom>
          <a:noFill/>
        </p:spPr>
        <p:txBody>
          <a:bodyPr wrap="square" rtlCol="0">
            <a:spAutoFit/>
          </a:bodyPr>
          <a:lstStyle/>
          <a:p>
            <a:pPr algn="ctr"/>
            <a:r>
              <a:rPr lang="en-US" sz="700" dirty="0">
                <a:solidFill>
                  <a:schemeClr val="bg1"/>
                </a:solidFill>
                <a:latin typeface="Arial"/>
                <a:cs typeface="Arial"/>
              </a:rPr>
              <a:t>©2015, Johns Hopkins University. All rights</a:t>
            </a:r>
            <a:r>
              <a:rPr lang="en-US" sz="700" baseline="0" dirty="0">
                <a:solidFill>
                  <a:schemeClr val="bg1"/>
                </a:solidFill>
                <a:latin typeface="Arial"/>
                <a:cs typeface="Arial"/>
              </a:rPr>
              <a:t> reserved.</a:t>
            </a:r>
            <a:endParaRPr lang="en-US" sz="700" dirty="0">
              <a:solidFill>
                <a:schemeClr val="bg1"/>
              </a:solidFill>
              <a:latin typeface="Arial"/>
              <a:cs typeface="Arial"/>
            </a:endParaRPr>
          </a:p>
        </p:txBody>
      </p:sp>
      <p:grpSp>
        <p:nvGrpSpPr>
          <p:cNvPr id="18" name="Group 17"/>
          <p:cNvGrpSpPr/>
          <p:nvPr userDrawn="1"/>
        </p:nvGrpSpPr>
        <p:grpSpPr>
          <a:xfrm>
            <a:off x="0" y="6433849"/>
            <a:ext cx="12192000" cy="432292"/>
            <a:chOff x="0" y="6433849"/>
            <a:chExt cx="9144000" cy="432292"/>
          </a:xfrm>
        </p:grpSpPr>
        <p:pic>
          <p:nvPicPr>
            <p:cNvPr id="19" name="Picture 18" descr="Bloomberg foot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33849"/>
              <a:ext cx="9144000" cy="432292"/>
            </a:xfrm>
            <a:prstGeom prst="rect">
              <a:avLst/>
            </a:prstGeom>
          </p:spPr>
        </p:pic>
        <p:sp>
          <p:nvSpPr>
            <p:cNvPr id="21" name="TextBox 20"/>
            <p:cNvSpPr txBox="1"/>
            <p:nvPr userDrawn="1"/>
          </p:nvSpPr>
          <p:spPr>
            <a:xfrm>
              <a:off x="2467925" y="6567886"/>
              <a:ext cx="4233145" cy="200055"/>
            </a:xfrm>
            <a:prstGeom prst="rect">
              <a:avLst/>
            </a:prstGeom>
            <a:noFill/>
          </p:spPr>
          <p:txBody>
            <a:bodyPr wrap="square" rtlCol="0">
              <a:spAutoFit/>
            </a:bodyPr>
            <a:lstStyle/>
            <a:p>
              <a:pPr algn="ctr"/>
              <a:r>
                <a:rPr lang="en-US" sz="700" dirty="0">
                  <a:solidFill>
                    <a:schemeClr val="bg1"/>
                  </a:solidFill>
                  <a:latin typeface="Arial"/>
                  <a:cs typeface="Arial"/>
                </a:rPr>
                <a:t>©2018, Johns Hopkins University. All rights</a:t>
              </a:r>
              <a:r>
                <a:rPr lang="en-US" sz="700" baseline="0" dirty="0">
                  <a:solidFill>
                    <a:schemeClr val="bg1"/>
                  </a:solidFill>
                  <a:latin typeface="Arial"/>
                  <a:cs typeface="Arial"/>
                </a:rPr>
                <a:t> reserved.</a:t>
              </a:r>
              <a:endParaRPr lang="en-US" sz="700" dirty="0">
                <a:solidFill>
                  <a:schemeClr val="bg1"/>
                </a:solidFill>
                <a:latin typeface="Arial"/>
                <a:cs typeface="Arial"/>
              </a:endParaRPr>
            </a:p>
          </p:txBody>
        </p:sp>
      </p:grpSp>
    </p:spTree>
    <p:extLst>
      <p:ext uri="{BB962C8B-B14F-4D97-AF65-F5344CB8AC3E}">
        <p14:creationId xmlns:p14="http://schemas.microsoft.com/office/powerpoint/2010/main" val="219977256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6_Custom Layout">
    <p:spTree>
      <p:nvGrpSpPr>
        <p:cNvPr id="1" name=""/>
        <p:cNvGrpSpPr/>
        <p:nvPr/>
      </p:nvGrpSpPr>
      <p:grpSpPr>
        <a:xfrm>
          <a:off x="0" y="0"/>
          <a:ext cx="0" cy="0"/>
          <a:chOff x="0" y="0"/>
          <a:chExt cx="0" cy="0"/>
        </a:xfrm>
      </p:grpSpPr>
      <p:sp>
        <p:nvSpPr>
          <p:cNvPr id="7" name="Picture Placeholder 6"/>
          <p:cNvSpPr>
            <a:spLocks noGrp="1"/>
          </p:cNvSpPr>
          <p:nvPr>
            <p:ph type="pic" sz="quarter" idx="18"/>
          </p:nvPr>
        </p:nvSpPr>
        <p:spPr>
          <a:xfrm>
            <a:off x="0" y="1"/>
            <a:ext cx="6092189" cy="6463927"/>
          </a:xfrm>
          <a:prstGeom prst="rect">
            <a:avLst/>
          </a:prstGeom>
        </p:spPr>
        <p:txBody>
          <a:bodyPr vert="horz"/>
          <a:lstStyle>
            <a:lvl1pPr>
              <a:defRPr>
                <a:latin typeface="Arial"/>
              </a:defRPr>
            </a:lvl1pPr>
          </a:lstStyle>
          <a:p>
            <a:endParaRPr lang="en-US" dirty="0"/>
          </a:p>
        </p:txBody>
      </p:sp>
      <p:sp>
        <p:nvSpPr>
          <p:cNvPr id="8" name="Picture Placeholder 6"/>
          <p:cNvSpPr>
            <a:spLocks noGrp="1"/>
          </p:cNvSpPr>
          <p:nvPr>
            <p:ph type="pic" sz="quarter" idx="19"/>
          </p:nvPr>
        </p:nvSpPr>
        <p:spPr>
          <a:xfrm>
            <a:off x="6099811" y="1"/>
            <a:ext cx="6092189" cy="6463927"/>
          </a:xfrm>
          <a:prstGeom prst="rect">
            <a:avLst/>
          </a:prstGeom>
        </p:spPr>
        <p:txBody>
          <a:bodyPr vert="horz"/>
          <a:lstStyle>
            <a:lvl1pPr>
              <a:defRPr>
                <a:latin typeface="Arial"/>
              </a:defRPr>
            </a:lvl1pPr>
          </a:lstStyle>
          <a:p>
            <a:endParaRPr lang="en-US" dirty="0"/>
          </a:p>
        </p:txBody>
      </p:sp>
      <p:sp>
        <p:nvSpPr>
          <p:cNvPr id="11" name="TextBox 10"/>
          <p:cNvSpPr txBox="1"/>
          <p:nvPr userDrawn="1"/>
        </p:nvSpPr>
        <p:spPr>
          <a:xfrm>
            <a:off x="214267" y="6585920"/>
            <a:ext cx="12192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10" name="TextBox 9"/>
          <p:cNvSpPr txBox="1"/>
          <p:nvPr userDrawn="1"/>
        </p:nvSpPr>
        <p:spPr>
          <a:xfrm>
            <a:off x="-2116" y="6585888"/>
            <a:ext cx="12192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16" name="TextBox 15"/>
          <p:cNvSpPr txBox="1"/>
          <p:nvPr userDrawn="1"/>
        </p:nvSpPr>
        <p:spPr>
          <a:xfrm>
            <a:off x="3245413" y="6570004"/>
            <a:ext cx="5644193" cy="200055"/>
          </a:xfrm>
          <a:prstGeom prst="rect">
            <a:avLst/>
          </a:prstGeom>
          <a:noFill/>
        </p:spPr>
        <p:txBody>
          <a:bodyPr wrap="square" rtlCol="0">
            <a:spAutoFit/>
          </a:bodyPr>
          <a:lstStyle/>
          <a:p>
            <a:pPr algn="ctr"/>
            <a:r>
              <a:rPr lang="en-US" sz="700" dirty="0">
                <a:solidFill>
                  <a:schemeClr val="bg1"/>
                </a:solidFill>
                <a:latin typeface="Arial"/>
                <a:cs typeface="Arial"/>
              </a:rPr>
              <a:t>©2015, Johns Hopkins University. All rights</a:t>
            </a:r>
            <a:r>
              <a:rPr lang="en-US" sz="700" baseline="0" dirty="0">
                <a:solidFill>
                  <a:schemeClr val="bg1"/>
                </a:solidFill>
                <a:latin typeface="Arial"/>
                <a:cs typeface="Arial"/>
              </a:rPr>
              <a:t> reserved.</a:t>
            </a:r>
            <a:endParaRPr lang="en-US" sz="700" dirty="0">
              <a:solidFill>
                <a:schemeClr val="bg1"/>
              </a:solidFill>
              <a:latin typeface="Arial"/>
              <a:cs typeface="Arial"/>
            </a:endParaRPr>
          </a:p>
        </p:txBody>
      </p:sp>
      <p:grpSp>
        <p:nvGrpSpPr>
          <p:cNvPr id="9" name="Group 8"/>
          <p:cNvGrpSpPr/>
          <p:nvPr userDrawn="1"/>
        </p:nvGrpSpPr>
        <p:grpSpPr>
          <a:xfrm>
            <a:off x="0" y="6433849"/>
            <a:ext cx="12192000" cy="432292"/>
            <a:chOff x="0" y="6433849"/>
            <a:chExt cx="9144000" cy="432292"/>
          </a:xfrm>
        </p:grpSpPr>
        <p:pic>
          <p:nvPicPr>
            <p:cNvPr id="12" name="Picture 11" descr="Bloomberg foot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33849"/>
              <a:ext cx="9144000" cy="432292"/>
            </a:xfrm>
            <a:prstGeom prst="rect">
              <a:avLst/>
            </a:prstGeom>
          </p:spPr>
        </p:pic>
        <p:sp>
          <p:nvSpPr>
            <p:cNvPr id="13" name="TextBox 12"/>
            <p:cNvSpPr txBox="1"/>
            <p:nvPr userDrawn="1"/>
          </p:nvSpPr>
          <p:spPr>
            <a:xfrm>
              <a:off x="2467925" y="6567886"/>
              <a:ext cx="4233145" cy="200055"/>
            </a:xfrm>
            <a:prstGeom prst="rect">
              <a:avLst/>
            </a:prstGeom>
            <a:noFill/>
          </p:spPr>
          <p:txBody>
            <a:bodyPr wrap="square" rtlCol="0">
              <a:spAutoFit/>
            </a:bodyPr>
            <a:lstStyle/>
            <a:p>
              <a:pPr algn="ctr"/>
              <a:r>
                <a:rPr lang="en-US" sz="700" dirty="0">
                  <a:solidFill>
                    <a:schemeClr val="bg1"/>
                  </a:solidFill>
                  <a:latin typeface="Arial"/>
                  <a:cs typeface="Arial"/>
                </a:rPr>
                <a:t>©2018, Johns Hopkins University. All rights</a:t>
              </a:r>
              <a:r>
                <a:rPr lang="en-US" sz="700" baseline="0" dirty="0">
                  <a:solidFill>
                    <a:schemeClr val="bg1"/>
                  </a:solidFill>
                  <a:latin typeface="Arial"/>
                  <a:cs typeface="Arial"/>
                </a:rPr>
                <a:t> reserved.</a:t>
              </a:r>
              <a:endParaRPr lang="en-US" sz="700" dirty="0">
                <a:solidFill>
                  <a:schemeClr val="bg1"/>
                </a:solidFill>
                <a:latin typeface="Arial"/>
                <a:cs typeface="Arial"/>
              </a:endParaRPr>
            </a:p>
          </p:txBody>
        </p:sp>
      </p:grpSp>
    </p:spTree>
    <p:extLst>
      <p:ext uri="{BB962C8B-B14F-4D97-AF65-F5344CB8AC3E}">
        <p14:creationId xmlns:p14="http://schemas.microsoft.com/office/powerpoint/2010/main" val="189260831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7_Custom Layout">
    <p:spTree>
      <p:nvGrpSpPr>
        <p:cNvPr id="1" name=""/>
        <p:cNvGrpSpPr/>
        <p:nvPr/>
      </p:nvGrpSpPr>
      <p:grpSpPr>
        <a:xfrm>
          <a:off x="0" y="0"/>
          <a:ext cx="0" cy="0"/>
          <a:chOff x="0" y="0"/>
          <a:chExt cx="0" cy="0"/>
        </a:xfrm>
      </p:grpSpPr>
      <p:sp>
        <p:nvSpPr>
          <p:cNvPr id="4" name="TextBox 3"/>
          <p:cNvSpPr txBox="1"/>
          <p:nvPr userDrawn="1"/>
        </p:nvSpPr>
        <p:spPr>
          <a:xfrm>
            <a:off x="0" y="6615174"/>
            <a:ext cx="12192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8" name="TextBox 7"/>
          <p:cNvSpPr txBox="1"/>
          <p:nvPr userDrawn="1"/>
        </p:nvSpPr>
        <p:spPr>
          <a:xfrm>
            <a:off x="715994" y="384389"/>
            <a:ext cx="10875357" cy="1190853"/>
          </a:xfrm>
          <a:prstGeom prst="rect">
            <a:avLst/>
          </a:prstGeom>
          <a:noFill/>
          <a:effectLst>
            <a:outerShdw blurRad="50800" dist="38100" dir="2700000" algn="tl" rotWithShape="0">
              <a:prstClr val="black">
                <a:alpha val="40000"/>
              </a:prstClr>
            </a:outerShdw>
          </a:effectLst>
        </p:spPr>
        <p:txBody>
          <a:bodyPr wrap="square" lIns="82056" tIns="41028" rIns="82056" bIns="41028" rtlCol="0">
            <a:spAutoFit/>
          </a:bodyPr>
          <a:lstStyle/>
          <a:p>
            <a:br>
              <a:rPr lang="en-US" sz="4300" dirty="0">
                <a:solidFill>
                  <a:srgbClr val="006949"/>
                </a:solidFill>
                <a:latin typeface="Times New Roman"/>
                <a:cs typeface="Times New Roman"/>
              </a:rPr>
            </a:br>
            <a:endParaRPr lang="en-US" sz="2900" b="1" dirty="0">
              <a:solidFill>
                <a:srgbClr val="000000"/>
              </a:solidFill>
              <a:latin typeface="Arial"/>
              <a:cs typeface="Arial"/>
            </a:endParaRPr>
          </a:p>
        </p:txBody>
      </p:sp>
      <p:sp>
        <p:nvSpPr>
          <p:cNvPr id="9" name="Picture Placeholder 6"/>
          <p:cNvSpPr>
            <a:spLocks noGrp="1"/>
          </p:cNvSpPr>
          <p:nvPr>
            <p:ph type="pic" sz="quarter" idx="16"/>
          </p:nvPr>
        </p:nvSpPr>
        <p:spPr>
          <a:xfrm>
            <a:off x="6099811" y="3248284"/>
            <a:ext cx="6092189" cy="3226985"/>
          </a:xfrm>
          <a:prstGeom prst="rect">
            <a:avLst/>
          </a:prstGeom>
        </p:spPr>
        <p:txBody>
          <a:bodyPr vert="horz"/>
          <a:lstStyle>
            <a:lvl1pPr>
              <a:defRPr>
                <a:latin typeface="Arial"/>
              </a:defRPr>
            </a:lvl1pPr>
          </a:lstStyle>
          <a:p>
            <a:endParaRPr lang="en-US" dirty="0"/>
          </a:p>
        </p:txBody>
      </p:sp>
      <p:sp>
        <p:nvSpPr>
          <p:cNvPr id="10" name="Picture Placeholder 6"/>
          <p:cNvSpPr>
            <a:spLocks noGrp="1"/>
          </p:cNvSpPr>
          <p:nvPr>
            <p:ph type="pic" sz="quarter" idx="17"/>
          </p:nvPr>
        </p:nvSpPr>
        <p:spPr>
          <a:xfrm>
            <a:off x="6099811" y="1"/>
            <a:ext cx="6092189" cy="3226985"/>
          </a:xfrm>
          <a:prstGeom prst="rect">
            <a:avLst/>
          </a:prstGeom>
        </p:spPr>
        <p:txBody>
          <a:bodyPr vert="horz"/>
          <a:lstStyle>
            <a:lvl1pPr>
              <a:defRPr>
                <a:latin typeface="Arial"/>
              </a:defRPr>
            </a:lvl1pPr>
          </a:lstStyle>
          <a:p>
            <a:endParaRPr lang="en-US" dirty="0"/>
          </a:p>
        </p:txBody>
      </p:sp>
      <p:sp>
        <p:nvSpPr>
          <p:cNvPr id="11" name="Picture Placeholder 6"/>
          <p:cNvSpPr>
            <a:spLocks noGrp="1"/>
          </p:cNvSpPr>
          <p:nvPr>
            <p:ph type="pic" sz="quarter" idx="18"/>
          </p:nvPr>
        </p:nvSpPr>
        <p:spPr>
          <a:xfrm>
            <a:off x="0" y="1"/>
            <a:ext cx="6092189" cy="6463927"/>
          </a:xfrm>
          <a:prstGeom prst="rect">
            <a:avLst/>
          </a:prstGeom>
        </p:spPr>
        <p:txBody>
          <a:bodyPr vert="horz"/>
          <a:lstStyle>
            <a:lvl1pPr>
              <a:defRPr>
                <a:latin typeface="Arial"/>
              </a:defRPr>
            </a:lvl1pPr>
          </a:lstStyle>
          <a:p>
            <a:endParaRPr lang="en-US" dirty="0"/>
          </a:p>
        </p:txBody>
      </p:sp>
      <p:sp>
        <p:nvSpPr>
          <p:cNvPr id="14" name="TextBox 13"/>
          <p:cNvSpPr txBox="1"/>
          <p:nvPr userDrawn="1"/>
        </p:nvSpPr>
        <p:spPr>
          <a:xfrm>
            <a:off x="0" y="6594153"/>
            <a:ext cx="12192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18" name="TextBox 17"/>
          <p:cNvSpPr txBox="1"/>
          <p:nvPr userDrawn="1"/>
        </p:nvSpPr>
        <p:spPr>
          <a:xfrm>
            <a:off x="3245413" y="6570004"/>
            <a:ext cx="5644193" cy="200055"/>
          </a:xfrm>
          <a:prstGeom prst="rect">
            <a:avLst/>
          </a:prstGeom>
          <a:noFill/>
        </p:spPr>
        <p:txBody>
          <a:bodyPr wrap="square" rtlCol="0">
            <a:spAutoFit/>
          </a:bodyPr>
          <a:lstStyle/>
          <a:p>
            <a:pPr algn="ctr"/>
            <a:r>
              <a:rPr lang="en-US" sz="700" dirty="0">
                <a:solidFill>
                  <a:schemeClr val="bg1"/>
                </a:solidFill>
                <a:latin typeface="Arial"/>
                <a:cs typeface="Arial"/>
              </a:rPr>
              <a:t>©2015, Johns Hopkins University. All rights</a:t>
            </a:r>
            <a:r>
              <a:rPr lang="en-US" sz="700" baseline="0" dirty="0">
                <a:solidFill>
                  <a:schemeClr val="bg1"/>
                </a:solidFill>
                <a:latin typeface="Arial"/>
                <a:cs typeface="Arial"/>
              </a:rPr>
              <a:t> reserved.</a:t>
            </a:r>
            <a:endParaRPr lang="en-US" sz="700" dirty="0">
              <a:solidFill>
                <a:schemeClr val="bg1"/>
              </a:solidFill>
              <a:latin typeface="Arial"/>
              <a:cs typeface="Arial"/>
            </a:endParaRPr>
          </a:p>
        </p:txBody>
      </p:sp>
      <p:grpSp>
        <p:nvGrpSpPr>
          <p:cNvPr id="12" name="Group 11"/>
          <p:cNvGrpSpPr/>
          <p:nvPr userDrawn="1"/>
        </p:nvGrpSpPr>
        <p:grpSpPr>
          <a:xfrm>
            <a:off x="0" y="6433849"/>
            <a:ext cx="12192000" cy="432292"/>
            <a:chOff x="0" y="6433849"/>
            <a:chExt cx="9144000" cy="432292"/>
          </a:xfrm>
        </p:grpSpPr>
        <p:pic>
          <p:nvPicPr>
            <p:cNvPr id="13" name="Picture 12" descr="Bloomberg foot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33849"/>
              <a:ext cx="9144000" cy="432292"/>
            </a:xfrm>
            <a:prstGeom prst="rect">
              <a:avLst/>
            </a:prstGeom>
          </p:spPr>
        </p:pic>
        <p:sp>
          <p:nvSpPr>
            <p:cNvPr id="15" name="TextBox 14"/>
            <p:cNvSpPr txBox="1"/>
            <p:nvPr userDrawn="1"/>
          </p:nvSpPr>
          <p:spPr>
            <a:xfrm>
              <a:off x="2467925" y="6567886"/>
              <a:ext cx="4233145" cy="200055"/>
            </a:xfrm>
            <a:prstGeom prst="rect">
              <a:avLst/>
            </a:prstGeom>
            <a:noFill/>
          </p:spPr>
          <p:txBody>
            <a:bodyPr wrap="square" rtlCol="0">
              <a:spAutoFit/>
            </a:bodyPr>
            <a:lstStyle/>
            <a:p>
              <a:pPr algn="ctr"/>
              <a:r>
                <a:rPr lang="en-US" sz="700" dirty="0">
                  <a:solidFill>
                    <a:schemeClr val="bg1"/>
                  </a:solidFill>
                  <a:latin typeface="Arial"/>
                  <a:cs typeface="Arial"/>
                </a:rPr>
                <a:t>©2018, Johns Hopkins University. All rights</a:t>
              </a:r>
              <a:r>
                <a:rPr lang="en-US" sz="700" baseline="0" dirty="0">
                  <a:solidFill>
                    <a:schemeClr val="bg1"/>
                  </a:solidFill>
                  <a:latin typeface="Arial"/>
                  <a:cs typeface="Arial"/>
                </a:rPr>
                <a:t> reserved.</a:t>
              </a:r>
              <a:endParaRPr lang="en-US" sz="700" dirty="0">
                <a:solidFill>
                  <a:schemeClr val="bg1"/>
                </a:solidFill>
                <a:latin typeface="Arial"/>
                <a:cs typeface="Arial"/>
              </a:endParaRPr>
            </a:p>
          </p:txBody>
        </p:sp>
      </p:grpSp>
    </p:spTree>
    <p:extLst>
      <p:ext uri="{BB962C8B-B14F-4D97-AF65-F5344CB8AC3E}">
        <p14:creationId xmlns:p14="http://schemas.microsoft.com/office/powerpoint/2010/main" val="42452924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2_Custom Layout">
    <p:spTree>
      <p:nvGrpSpPr>
        <p:cNvPr id="1" name=""/>
        <p:cNvGrpSpPr/>
        <p:nvPr/>
      </p:nvGrpSpPr>
      <p:grpSpPr>
        <a:xfrm>
          <a:off x="0" y="0"/>
          <a:ext cx="0" cy="0"/>
          <a:chOff x="0" y="0"/>
          <a:chExt cx="0" cy="0"/>
        </a:xfrm>
      </p:grpSpPr>
      <p:pic>
        <p:nvPicPr>
          <p:cNvPr id="8" name="Picture 7" descr="*Bloomberg.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682"/>
            <a:ext cx="12192000" cy="6868682"/>
          </a:xfrm>
          <a:prstGeom prst="rect">
            <a:avLst/>
          </a:prstGeom>
        </p:spPr>
      </p:pic>
      <p:sp>
        <p:nvSpPr>
          <p:cNvPr id="2" name="Title 1"/>
          <p:cNvSpPr>
            <a:spLocks noGrp="1"/>
          </p:cNvSpPr>
          <p:nvPr>
            <p:ph type="title" hasCustomPrompt="1"/>
          </p:nvPr>
        </p:nvSpPr>
        <p:spPr>
          <a:xfrm>
            <a:off x="0" y="850516"/>
            <a:ext cx="12192000" cy="1009281"/>
          </a:xfrm>
          <a:prstGeom prst="rect">
            <a:avLst/>
          </a:prstGeom>
          <a:ln>
            <a:noFill/>
          </a:ln>
        </p:spPr>
        <p:txBody>
          <a:bodyPr vert="horz"/>
          <a:lstStyle>
            <a:lvl1pPr>
              <a:defRPr sz="5900" b="1" i="0">
                <a:solidFill>
                  <a:srgbClr val="14487F"/>
                </a:solidFill>
                <a:latin typeface="Times New Roman"/>
                <a:cs typeface="Times New Roman"/>
              </a:defRPr>
            </a:lvl1pPr>
          </a:lstStyle>
          <a:p>
            <a:r>
              <a:rPr lang="en-US" dirty="0"/>
              <a:t>Presentation Title</a:t>
            </a:r>
          </a:p>
        </p:txBody>
      </p:sp>
      <p:sp>
        <p:nvSpPr>
          <p:cNvPr id="11" name="Text Placeholder 10"/>
          <p:cNvSpPr>
            <a:spLocks noGrp="1"/>
          </p:cNvSpPr>
          <p:nvPr>
            <p:ph type="body" sz="quarter" idx="10" hasCustomPrompt="1"/>
          </p:nvPr>
        </p:nvSpPr>
        <p:spPr>
          <a:xfrm>
            <a:off x="0" y="2154644"/>
            <a:ext cx="12192000" cy="2176962"/>
          </a:xfrm>
          <a:prstGeom prst="rect">
            <a:avLst/>
          </a:prstGeom>
        </p:spPr>
        <p:txBody>
          <a:bodyPr vert="horz"/>
          <a:lstStyle>
            <a:lvl1pPr marL="0" indent="0" algn="ctr">
              <a:buNone/>
              <a:defRPr sz="2700" b="1" i="0" baseline="0">
                <a:latin typeface="Arial"/>
                <a:cs typeface="Arial"/>
              </a:defRPr>
            </a:lvl1pPr>
          </a:lstStyle>
          <a:p>
            <a:pPr lvl="0"/>
            <a:r>
              <a:rPr lang="en-US" dirty="0"/>
              <a:t>Name Name, Degrees</a:t>
            </a:r>
          </a:p>
          <a:p>
            <a:pPr lvl="0"/>
            <a:r>
              <a:rPr lang="en-US" dirty="0"/>
              <a:t>Professional Title</a:t>
            </a:r>
          </a:p>
          <a:p>
            <a:pPr lvl="0"/>
            <a:r>
              <a:rPr lang="en-US" dirty="0"/>
              <a:t>Month Date, Year</a:t>
            </a:r>
          </a:p>
        </p:txBody>
      </p:sp>
      <p:pic>
        <p:nvPicPr>
          <p:cNvPr id="3" name="Picture 2" descr="bloomberg.logo.large.vertical.black.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23756" y="4319620"/>
            <a:ext cx="4301067" cy="2159000"/>
          </a:xfrm>
          <a:prstGeom prst="rect">
            <a:avLst/>
          </a:prstGeom>
        </p:spPr>
      </p:pic>
    </p:spTree>
    <p:extLst>
      <p:ext uri="{BB962C8B-B14F-4D97-AF65-F5344CB8AC3E}">
        <p14:creationId xmlns:p14="http://schemas.microsoft.com/office/powerpoint/2010/main" val="222489263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12_Custom Layout">
    <p:spTree>
      <p:nvGrpSpPr>
        <p:cNvPr id="1" name=""/>
        <p:cNvGrpSpPr/>
        <p:nvPr/>
      </p:nvGrpSpPr>
      <p:grpSpPr>
        <a:xfrm>
          <a:off x="0" y="0"/>
          <a:ext cx="0" cy="0"/>
          <a:chOff x="0" y="0"/>
          <a:chExt cx="0" cy="0"/>
        </a:xfrm>
      </p:grpSpPr>
      <p:sp>
        <p:nvSpPr>
          <p:cNvPr id="14" name="Title 1"/>
          <p:cNvSpPr>
            <a:spLocks noGrp="1"/>
          </p:cNvSpPr>
          <p:nvPr>
            <p:ph type="title" hasCustomPrompt="1"/>
          </p:nvPr>
        </p:nvSpPr>
        <p:spPr>
          <a:xfrm>
            <a:off x="629520" y="373275"/>
            <a:ext cx="10972800" cy="1143000"/>
          </a:xfrm>
          <a:prstGeom prst="rect">
            <a:avLst/>
          </a:prstGeom>
        </p:spPr>
        <p:txBody>
          <a:bodyPr vert="horz"/>
          <a:lstStyle>
            <a:lvl1pPr algn="l">
              <a:defRPr b="1" baseline="0">
                <a:solidFill>
                  <a:srgbClr val="14487F"/>
                </a:solidFill>
                <a:latin typeface="Times New Roman"/>
                <a:cs typeface="Times New Roman"/>
              </a:defRPr>
            </a:lvl1pPr>
          </a:lstStyle>
          <a:p>
            <a:r>
              <a:rPr lang="en-US" dirty="0"/>
              <a:t>Four Photo Collage Slide Header</a:t>
            </a:r>
          </a:p>
        </p:txBody>
      </p:sp>
      <p:sp>
        <p:nvSpPr>
          <p:cNvPr id="15" name="Text Placeholder 10"/>
          <p:cNvSpPr>
            <a:spLocks noGrp="1"/>
          </p:cNvSpPr>
          <p:nvPr>
            <p:ph type="body" sz="quarter" idx="11" hasCustomPrompt="1"/>
          </p:nvPr>
        </p:nvSpPr>
        <p:spPr>
          <a:xfrm>
            <a:off x="2682464" y="2460832"/>
            <a:ext cx="1475403" cy="601033"/>
          </a:xfrm>
          <a:prstGeom prst="rect">
            <a:avLst/>
          </a:prstGeom>
        </p:spPr>
        <p:txBody>
          <a:bodyPr vert="horz"/>
          <a:lstStyle>
            <a:lvl1pPr marL="0" marR="0" indent="0" algn="l" defTabSz="457200" rtl="0" eaLnBrk="1" fontAlgn="auto" latinLnBrk="0" hangingPunct="1">
              <a:lnSpc>
                <a:spcPct val="150000"/>
              </a:lnSpc>
              <a:spcBef>
                <a:spcPct val="20000"/>
              </a:spcBef>
              <a:spcAft>
                <a:spcPts val="0"/>
              </a:spcAft>
              <a:buClrTx/>
              <a:buSzTx/>
              <a:buFont typeface="Arial"/>
              <a:buNone/>
              <a:tabLst/>
              <a:defRPr sz="1050" baseline="0">
                <a:latin typeface="Gentona Book"/>
                <a:cs typeface="Gentona Book"/>
              </a:defRPr>
            </a:lvl1pPr>
          </a:lstStyle>
          <a:p>
            <a:pPr>
              <a:lnSpc>
                <a:spcPct val="150000"/>
              </a:lnSpc>
              <a:defRPr/>
            </a:pPr>
            <a:r>
              <a:rPr lang="en-US" sz="1050" b="1" dirty="0">
                <a:solidFill>
                  <a:srgbClr val="000000"/>
                </a:solidFill>
                <a:latin typeface="Arial"/>
                <a:cs typeface="Arial"/>
              </a:rPr>
              <a:t>Sit </a:t>
            </a:r>
            <a:r>
              <a:rPr lang="en-US" sz="1050" b="1" dirty="0" err="1">
                <a:solidFill>
                  <a:srgbClr val="000000"/>
                </a:solidFill>
                <a:latin typeface="Arial"/>
                <a:cs typeface="Arial"/>
              </a:rPr>
              <a:t>Amet</a:t>
            </a:r>
            <a:r>
              <a:rPr lang="en-US" sz="1050" dirty="0">
                <a:solidFill>
                  <a:srgbClr val="000000"/>
                </a:solidFill>
                <a:latin typeface="Arial"/>
                <a:cs typeface="Arial"/>
              </a:rPr>
              <a:t>, </a:t>
            </a:r>
            <a:br>
              <a:rPr lang="en-US" sz="1050" dirty="0">
                <a:solidFill>
                  <a:srgbClr val="000000"/>
                </a:solidFill>
                <a:latin typeface="Arial"/>
                <a:cs typeface="Arial"/>
              </a:rPr>
            </a:br>
            <a:r>
              <a:rPr lang="en-US" sz="1050" dirty="0" err="1">
                <a:solidFill>
                  <a:srgbClr val="000000"/>
                </a:solidFill>
                <a:latin typeface="Arial"/>
                <a:cs typeface="Arial"/>
              </a:rPr>
              <a:t>consectetuer</a:t>
            </a:r>
            <a:br>
              <a:rPr lang="en-US" sz="1050" dirty="0">
                <a:solidFill>
                  <a:srgbClr val="000000"/>
                </a:solidFill>
                <a:latin typeface="Arial"/>
                <a:cs typeface="Arial"/>
              </a:rPr>
            </a:br>
            <a:r>
              <a:rPr lang="en-US" sz="1050" dirty="0">
                <a:solidFill>
                  <a:srgbClr val="000000"/>
                </a:solidFill>
                <a:latin typeface="Arial"/>
                <a:cs typeface="Arial"/>
              </a:rPr>
              <a:t> </a:t>
            </a:r>
            <a:r>
              <a:rPr lang="en-US" sz="1050" dirty="0" err="1">
                <a:solidFill>
                  <a:srgbClr val="000000"/>
                </a:solidFill>
                <a:latin typeface="Arial"/>
                <a:cs typeface="Arial"/>
              </a:rPr>
              <a:t>adipi</a:t>
            </a:r>
            <a:r>
              <a:rPr lang="en-US" sz="1050" dirty="0">
                <a:solidFill>
                  <a:srgbClr val="000000"/>
                </a:solidFill>
                <a:latin typeface="Arial"/>
                <a:cs typeface="Arial"/>
              </a:rPr>
              <a:t> at el</a:t>
            </a:r>
          </a:p>
        </p:txBody>
      </p:sp>
      <p:sp>
        <p:nvSpPr>
          <p:cNvPr id="16" name="Text Placeholder 10"/>
          <p:cNvSpPr>
            <a:spLocks noGrp="1"/>
          </p:cNvSpPr>
          <p:nvPr>
            <p:ph type="body" sz="quarter" idx="12" hasCustomPrompt="1"/>
          </p:nvPr>
        </p:nvSpPr>
        <p:spPr>
          <a:xfrm>
            <a:off x="6000292" y="5380247"/>
            <a:ext cx="4332984" cy="437289"/>
          </a:xfrm>
          <a:prstGeom prst="rect">
            <a:avLst/>
          </a:prstGeom>
        </p:spPr>
        <p:txBody>
          <a:bodyPr vert="horz"/>
          <a:lstStyle>
            <a:lvl1pPr marL="0" marR="0" indent="0" algn="l" defTabSz="457200" rtl="0" eaLnBrk="1" fontAlgn="auto" latinLnBrk="0" hangingPunct="1">
              <a:lnSpc>
                <a:spcPct val="150000"/>
              </a:lnSpc>
              <a:spcBef>
                <a:spcPct val="20000"/>
              </a:spcBef>
              <a:spcAft>
                <a:spcPts val="0"/>
              </a:spcAft>
              <a:buClrTx/>
              <a:buSzTx/>
              <a:buFont typeface="Arial"/>
              <a:buNone/>
              <a:tabLst/>
              <a:defRPr sz="1050" baseline="0">
                <a:latin typeface="Gentona Book"/>
                <a:cs typeface="Gentona Book"/>
              </a:defRPr>
            </a:lvl1pPr>
          </a:lstStyle>
          <a:p>
            <a:pPr>
              <a:lnSpc>
                <a:spcPct val="150000"/>
              </a:lnSpc>
              <a:defRPr/>
            </a:pPr>
            <a:r>
              <a:rPr lang="en-US" sz="1050" b="1" dirty="0">
                <a:solidFill>
                  <a:srgbClr val="000000"/>
                </a:solidFill>
                <a:latin typeface="Arial"/>
                <a:cs typeface="Arial"/>
              </a:rPr>
              <a:t>Sit </a:t>
            </a:r>
            <a:r>
              <a:rPr lang="en-US" sz="1050" b="1" dirty="0" err="1">
                <a:solidFill>
                  <a:srgbClr val="000000"/>
                </a:solidFill>
                <a:latin typeface="Arial"/>
                <a:cs typeface="Arial"/>
              </a:rPr>
              <a:t>Amet</a:t>
            </a:r>
            <a:r>
              <a:rPr lang="en-US" sz="1050" dirty="0">
                <a:solidFill>
                  <a:srgbClr val="000000"/>
                </a:solidFill>
                <a:latin typeface="Arial"/>
                <a:cs typeface="Arial"/>
              </a:rPr>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a:t>
            </a:r>
            <a:r>
              <a:rPr lang="en-US" sz="1050" dirty="0">
                <a:solidFill>
                  <a:srgbClr val="000000"/>
                </a:solidFill>
                <a:latin typeface="Arial"/>
                <a:cs typeface="Arial"/>
              </a:rPr>
              <a:t> at el</a:t>
            </a:r>
          </a:p>
        </p:txBody>
      </p:sp>
      <p:sp>
        <p:nvSpPr>
          <p:cNvPr id="17" name="Text Placeholder 10"/>
          <p:cNvSpPr>
            <a:spLocks noGrp="1"/>
          </p:cNvSpPr>
          <p:nvPr>
            <p:ph type="body" sz="quarter" idx="13" hasCustomPrompt="1"/>
          </p:nvPr>
        </p:nvSpPr>
        <p:spPr>
          <a:xfrm>
            <a:off x="2680646" y="5124399"/>
            <a:ext cx="3382281" cy="398291"/>
          </a:xfrm>
          <a:prstGeom prst="rect">
            <a:avLst/>
          </a:prstGeom>
        </p:spPr>
        <p:txBody>
          <a:bodyPr vert="horz"/>
          <a:lstStyle>
            <a:lvl1pPr marL="0" marR="0" indent="0" algn="l" defTabSz="457200" rtl="0" eaLnBrk="1" fontAlgn="auto" latinLnBrk="0" hangingPunct="1">
              <a:lnSpc>
                <a:spcPct val="150000"/>
              </a:lnSpc>
              <a:spcBef>
                <a:spcPct val="20000"/>
              </a:spcBef>
              <a:spcAft>
                <a:spcPts val="0"/>
              </a:spcAft>
              <a:buClrTx/>
              <a:buSzTx/>
              <a:buFont typeface="Arial"/>
              <a:buNone/>
              <a:tabLst/>
              <a:defRPr sz="1050" baseline="0">
                <a:latin typeface="Gentona Book"/>
                <a:cs typeface="Gentona Book"/>
              </a:defRPr>
            </a:lvl1pPr>
          </a:lstStyle>
          <a:p>
            <a:pPr>
              <a:lnSpc>
                <a:spcPct val="150000"/>
              </a:lnSpc>
              <a:defRPr/>
            </a:pPr>
            <a:r>
              <a:rPr lang="en-US" sz="1050" b="1" dirty="0">
                <a:solidFill>
                  <a:srgbClr val="000000"/>
                </a:solidFill>
                <a:latin typeface="Arial"/>
                <a:cs typeface="Arial"/>
              </a:rPr>
              <a:t>Sit </a:t>
            </a:r>
            <a:r>
              <a:rPr lang="en-US" sz="1050" b="1" dirty="0" err="1">
                <a:solidFill>
                  <a:srgbClr val="000000"/>
                </a:solidFill>
                <a:latin typeface="Arial"/>
                <a:cs typeface="Arial"/>
              </a:rPr>
              <a:t>Amet</a:t>
            </a:r>
            <a:r>
              <a:rPr lang="en-US" sz="1050" dirty="0">
                <a:solidFill>
                  <a:srgbClr val="000000"/>
                </a:solidFill>
                <a:latin typeface="Arial"/>
                <a:cs typeface="Arial"/>
              </a:rPr>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a:t>
            </a:r>
            <a:r>
              <a:rPr lang="en-US" sz="1050" dirty="0">
                <a:solidFill>
                  <a:srgbClr val="000000"/>
                </a:solidFill>
                <a:latin typeface="Arial"/>
                <a:cs typeface="Arial"/>
              </a:rPr>
              <a:t> at el</a:t>
            </a:r>
          </a:p>
        </p:txBody>
      </p:sp>
      <p:sp>
        <p:nvSpPr>
          <p:cNvPr id="18" name="Text Placeholder 10"/>
          <p:cNvSpPr>
            <a:spLocks noGrp="1"/>
          </p:cNvSpPr>
          <p:nvPr>
            <p:ph type="body" sz="quarter" idx="14" hasCustomPrompt="1"/>
          </p:nvPr>
        </p:nvSpPr>
        <p:spPr>
          <a:xfrm>
            <a:off x="6205319" y="1360830"/>
            <a:ext cx="4332984" cy="385564"/>
          </a:xfrm>
          <a:prstGeom prst="rect">
            <a:avLst/>
          </a:prstGeom>
        </p:spPr>
        <p:txBody>
          <a:bodyPr vert="horz"/>
          <a:lstStyle>
            <a:lvl1pPr marL="0" marR="0" indent="0" algn="l" defTabSz="457200" rtl="0" eaLnBrk="1" fontAlgn="auto" latinLnBrk="0" hangingPunct="1">
              <a:lnSpc>
                <a:spcPct val="150000"/>
              </a:lnSpc>
              <a:spcBef>
                <a:spcPct val="20000"/>
              </a:spcBef>
              <a:spcAft>
                <a:spcPts val="0"/>
              </a:spcAft>
              <a:buClrTx/>
              <a:buSzTx/>
              <a:buFont typeface="Arial"/>
              <a:buNone/>
              <a:tabLst/>
              <a:defRPr sz="1050" baseline="0">
                <a:latin typeface="Gentona Book"/>
                <a:cs typeface="Gentona Book"/>
              </a:defRPr>
            </a:lvl1pPr>
          </a:lstStyle>
          <a:p>
            <a:pPr>
              <a:lnSpc>
                <a:spcPct val="150000"/>
              </a:lnSpc>
              <a:defRPr/>
            </a:pPr>
            <a:r>
              <a:rPr lang="en-US" sz="1050" b="1" dirty="0">
                <a:solidFill>
                  <a:srgbClr val="000000"/>
                </a:solidFill>
                <a:latin typeface="Arial"/>
                <a:cs typeface="Arial"/>
              </a:rPr>
              <a:t>Sit </a:t>
            </a:r>
            <a:r>
              <a:rPr lang="en-US" sz="1050" b="1" dirty="0" err="1">
                <a:solidFill>
                  <a:srgbClr val="000000"/>
                </a:solidFill>
                <a:latin typeface="Arial"/>
                <a:cs typeface="Arial"/>
              </a:rPr>
              <a:t>Amet</a:t>
            </a:r>
            <a:r>
              <a:rPr lang="en-US" sz="1050" dirty="0">
                <a:solidFill>
                  <a:srgbClr val="000000"/>
                </a:solidFill>
                <a:latin typeface="Arial"/>
                <a:cs typeface="Arial"/>
              </a:rPr>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a:t>
            </a:r>
            <a:r>
              <a:rPr lang="en-US" sz="1050" dirty="0">
                <a:solidFill>
                  <a:srgbClr val="000000"/>
                </a:solidFill>
                <a:latin typeface="Arial"/>
                <a:cs typeface="Arial"/>
              </a:rPr>
              <a:t> at el</a:t>
            </a:r>
          </a:p>
        </p:txBody>
      </p:sp>
      <p:sp>
        <p:nvSpPr>
          <p:cNvPr id="13" name="Picture Placeholder 6"/>
          <p:cNvSpPr>
            <a:spLocks noGrp="1"/>
          </p:cNvSpPr>
          <p:nvPr>
            <p:ph type="pic" sz="quarter" idx="15"/>
          </p:nvPr>
        </p:nvSpPr>
        <p:spPr>
          <a:xfrm>
            <a:off x="4203227" y="1338148"/>
            <a:ext cx="1905059" cy="2041239"/>
          </a:xfrm>
          <a:prstGeom prst="rect">
            <a:avLst/>
          </a:prstGeom>
        </p:spPr>
        <p:txBody>
          <a:bodyPr vert="horz"/>
          <a:lstStyle>
            <a:lvl1pPr>
              <a:defRPr>
                <a:latin typeface="Arial"/>
              </a:defRPr>
            </a:lvl1pPr>
          </a:lstStyle>
          <a:p>
            <a:endParaRPr lang="en-US" dirty="0"/>
          </a:p>
        </p:txBody>
      </p:sp>
      <p:sp>
        <p:nvSpPr>
          <p:cNvPr id="19" name="Picture Placeholder 6"/>
          <p:cNvSpPr>
            <a:spLocks noGrp="1"/>
          </p:cNvSpPr>
          <p:nvPr>
            <p:ph type="pic" sz="quarter" idx="16"/>
          </p:nvPr>
        </p:nvSpPr>
        <p:spPr>
          <a:xfrm>
            <a:off x="6084691" y="3373026"/>
            <a:ext cx="2472953" cy="2041239"/>
          </a:xfrm>
          <a:prstGeom prst="rect">
            <a:avLst/>
          </a:prstGeom>
        </p:spPr>
        <p:txBody>
          <a:bodyPr vert="horz"/>
          <a:lstStyle>
            <a:lvl1pPr>
              <a:defRPr>
                <a:latin typeface="Arial"/>
              </a:defRPr>
            </a:lvl1pPr>
          </a:lstStyle>
          <a:p>
            <a:endParaRPr lang="en-US" dirty="0"/>
          </a:p>
        </p:txBody>
      </p:sp>
      <p:sp>
        <p:nvSpPr>
          <p:cNvPr id="20" name="Picture Placeholder 6"/>
          <p:cNvSpPr>
            <a:spLocks noGrp="1"/>
          </p:cNvSpPr>
          <p:nvPr>
            <p:ph type="pic" sz="quarter" idx="17"/>
          </p:nvPr>
        </p:nvSpPr>
        <p:spPr>
          <a:xfrm>
            <a:off x="6121576" y="1746394"/>
            <a:ext cx="2874536" cy="1620266"/>
          </a:xfrm>
          <a:prstGeom prst="rect">
            <a:avLst/>
          </a:prstGeom>
        </p:spPr>
        <p:txBody>
          <a:bodyPr vert="horz"/>
          <a:lstStyle>
            <a:lvl1pPr>
              <a:defRPr>
                <a:latin typeface="Arial"/>
              </a:defRPr>
            </a:lvl1pPr>
          </a:lstStyle>
          <a:p>
            <a:endParaRPr lang="en-US" dirty="0"/>
          </a:p>
        </p:txBody>
      </p:sp>
      <p:sp>
        <p:nvSpPr>
          <p:cNvPr id="21" name="Picture Placeholder 6"/>
          <p:cNvSpPr>
            <a:spLocks noGrp="1"/>
          </p:cNvSpPr>
          <p:nvPr>
            <p:ph type="pic" sz="quarter" idx="18"/>
          </p:nvPr>
        </p:nvSpPr>
        <p:spPr>
          <a:xfrm>
            <a:off x="2766873" y="3389343"/>
            <a:ext cx="3317817" cy="1759119"/>
          </a:xfrm>
          <a:prstGeom prst="rect">
            <a:avLst/>
          </a:prstGeom>
        </p:spPr>
        <p:txBody>
          <a:bodyPr vert="horz"/>
          <a:lstStyle>
            <a:lvl1pPr>
              <a:defRPr>
                <a:latin typeface="Arial"/>
              </a:defRPr>
            </a:lvl1pPr>
          </a:lstStyle>
          <a:p>
            <a:endParaRPr lang="en-US" dirty="0"/>
          </a:p>
        </p:txBody>
      </p:sp>
      <p:sp>
        <p:nvSpPr>
          <p:cNvPr id="24" name="TextBox 23"/>
          <p:cNvSpPr txBox="1"/>
          <p:nvPr userDrawn="1"/>
        </p:nvSpPr>
        <p:spPr>
          <a:xfrm>
            <a:off x="0" y="6591222"/>
            <a:ext cx="12192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25" name="TextBox 24"/>
          <p:cNvSpPr txBox="1"/>
          <p:nvPr userDrawn="1"/>
        </p:nvSpPr>
        <p:spPr>
          <a:xfrm>
            <a:off x="214267" y="6585920"/>
            <a:ext cx="12192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28" name="TextBox 27"/>
          <p:cNvSpPr txBox="1"/>
          <p:nvPr userDrawn="1"/>
        </p:nvSpPr>
        <p:spPr>
          <a:xfrm>
            <a:off x="-2116" y="6585888"/>
            <a:ext cx="12192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30" name="TextBox 29"/>
          <p:cNvSpPr txBox="1"/>
          <p:nvPr userDrawn="1"/>
        </p:nvSpPr>
        <p:spPr>
          <a:xfrm>
            <a:off x="3245413" y="6570004"/>
            <a:ext cx="5644193" cy="200055"/>
          </a:xfrm>
          <a:prstGeom prst="rect">
            <a:avLst/>
          </a:prstGeom>
          <a:noFill/>
        </p:spPr>
        <p:txBody>
          <a:bodyPr wrap="square" rtlCol="0">
            <a:spAutoFit/>
          </a:bodyPr>
          <a:lstStyle/>
          <a:p>
            <a:pPr algn="ctr"/>
            <a:r>
              <a:rPr lang="en-US" sz="700" dirty="0">
                <a:solidFill>
                  <a:schemeClr val="bg1"/>
                </a:solidFill>
                <a:latin typeface="Arial"/>
                <a:cs typeface="Arial"/>
              </a:rPr>
              <a:t>©2015, Johns Hopkins University. All rights</a:t>
            </a:r>
            <a:r>
              <a:rPr lang="en-US" sz="700" baseline="0" dirty="0">
                <a:solidFill>
                  <a:schemeClr val="bg1"/>
                </a:solidFill>
                <a:latin typeface="Arial"/>
                <a:cs typeface="Arial"/>
              </a:rPr>
              <a:t> reserved.</a:t>
            </a:r>
            <a:endParaRPr lang="en-US" sz="700" dirty="0">
              <a:solidFill>
                <a:schemeClr val="bg1"/>
              </a:solidFill>
              <a:latin typeface="Arial"/>
              <a:cs typeface="Arial"/>
            </a:endParaRPr>
          </a:p>
        </p:txBody>
      </p:sp>
      <p:grpSp>
        <p:nvGrpSpPr>
          <p:cNvPr id="22" name="Group 21"/>
          <p:cNvGrpSpPr/>
          <p:nvPr userDrawn="1"/>
        </p:nvGrpSpPr>
        <p:grpSpPr>
          <a:xfrm>
            <a:off x="0" y="6433849"/>
            <a:ext cx="12192000" cy="432292"/>
            <a:chOff x="0" y="6433849"/>
            <a:chExt cx="9144000" cy="432292"/>
          </a:xfrm>
        </p:grpSpPr>
        <p:pic>
          <p:nvPicPr>
            <p:cNvPr id="23" name="Picture 22" descr="Bloomberg foot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33849"/>
              <a:ext cx="9144000" cy="432292"/>
            </a:xfrm>
            <a:prstGeom prst="rect">
              <a:avLst/>
            </a:prstGeom>
          </p:spPr>
        </p:pic>
        <p:sp>
          <p:nvSpPr>
            <p:cNvPr id="26" name="TextBox 25"/>
            <p:cNvSpPr txBox="1"/>
            <p:nvPr userDrawn="1"/>
          </p:nvSpPr>
          <p:spPr>
            <a:xfrm>
              <a:off x="2467925" y="6567886"/>
              <a:ext cx="4233145" cy="200055"/>
            </a:xfrm>
            <a:prstGeom prst="rect">
              <a:avLst/>
            </a:prstGeom>
            <a:noFill/>
          </p:spPr>
          <p:txBody>
            <a:bodyPr wrap="square" rtlCol="0">
              <a:spAutoFit/>
            </a:bodyPr>
            <a:lstStyle/>
            <a:p>
              <a:pPr algn="ctr"/>
              <a:r>
                <a:rPr lang="en-US" sz="700" dirty="0">
                  <a:solidFill>
                    <a:schemeClr val="bg1"/>
                  </a:solidFill>
                  <a:latin typeface="Arial"/>
                  <a:cs typeface="Arial"/>
                </a:rPr>
                <a:t>©2018, Johns Hopkins University. All rights</a:t>
              </a:r>
              <a:r>
                <a:rPr lang="en-US" sz="700" baseline="0" dirty="0">
                  <a:solidFill>
                    <a:schemeClr val="bg1"/>
                  </a:solidFill>
                  <a:latin typeface="Arial"/>
                  <a:cs typeface="Arial"/>
                </a:rPr>
                <a:t> reserved.</a:t>
              </a:r>
              <a:endParaRPr lang="en-US" sz="700" dirty="0">
                <a:solidFill>
                  <a:schemeClr val="bg1"/>
                </a:solidFill>
                <a:latin typeface="Arial"/>
                <a:cs typeface="Arial"/>
              </a:endParaRPr>
            </a:p>
          </p:txBody>
        </p:sp>
      </p:grpSp>
    </p:spTree>
    <p:extLst>
      <p:ext uri="{BB962C8B-B14F-4D97-AF65-F5344CB8AC3E}">
        <p14:creationId xmlns:p14="http://schemas.microsoft.com/office/powerpoint/2010/main" val="209309448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13_Custom Layout">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29520" y="373275"/>
            <a:ext cx="10972800" cy="1143000"/>
          </a:xfrm>
          <a:prstGeom prst="rect">
            <a:avLst/>
          </a:prstGeom>
        </p:spPr>
        <p:txBody>
          <a:bodyPr vert="horz"/>
          <a:lstStyle>
            <a:lvl1pPr algn="l">
              <a:defRPr b="1">
                <a:solidFill>
                  <a:srgbClr val="14487F"/>
                </a:solidFill>
                <a:latin typeface="Times New Roman"/>
                <a:cs typeface="Times New Roman"/>
              </a:defRPr>
            </a:lvl1pPr>
          </a:lstStyle>
          <a:p>
            <a:r>
              <a:rPr lang="en-US" dirty="0"/>
              <a:t>History of the School</a:t>
            </a:r>
          </a:p>
        </p:txBody>
      </p:sp>
      <p:sp>
        <p:nvSpPr>
          <p:cNvPr id="14" name="Text Placeholder 10"/>
          <p:cNvSpPr>
            <a:spLocks noGrp="1"/>
          </p:cNvSpPr>
          <p:nvPr>
            <p:ph type="body" sz="quarter" idx="10" hasCustomPrompt="1"/>
          </p:nvPr>
        </p:nvSpPr>
        <p:spPr>
          <a:xfrm>
            <a:off x="680047" y="5782874"/>
            <a:ext cx="5564313" cy="442909"/>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5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Sit </a:t>
            </a:r>
            <a:r>
              <a:rPr lang="en-US" dirty="0" err="1"/>
              <a:t>amet</a:t>
            </a:r>
            <a:r>
              <a:rPr lang="en-US" dirty="0"/>
              <a:t>, </a:t>
            </a:r>
            <a:r>
              <a:rPr lang="en-US" dirty="0" err="1"/>
              <a:t>consectuer</a:t>
            </a:r>
            <a:r>
              <a:rPr lang="en-US" dirty="0"/>
              <a:t> </a:t>
            </a:r>
            <a:r>
              <a:rPr lang="en-US" dirty="0" err="1"/>
              <a:t>elit</a:t>
            </a:r>
            <a:r>
              <a:rPr lang="en-US" dirty="0"/>
              <a:t>, sit </a:t>
            </a:r>
            <a:r>
              <a:rPr lang="en-US" dirty="0" err="1"/>
              <a:t>diam</a:t>
            </a:r>
            <a:r>
              <a:rPr lang="en-US" dirty="0"/>
              <a:t> </a:t>
            </a:r>
            <a:r>
              <a:rPr lang="en-US" dirty="0" err="1"/>
              <a:t>nonuy</a:t>
            </a:r>
            <a:r>
              <a:rPr lang="en-US" dirty="0"/>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adipisae</a:t>
            </a:r>
            <a:br>
              <a:rPr lang="en-US" sz="1050" dirty="0">
                <a:solidFill>
                  <a:srgbClr val="000000"/>
                </a:solidFill>
                <a:latin typeface="Arial"/>
                <a:cs typeface="Arial"/>
              </a:rPr>
            </a:br>
            <a:endParaRPr lang="en-US" dirty="0"/>
          </a:p>
        </p:txBody>
      </p:sp>
      <p:sp>
        <p:nvSpPr>
          <p:cNvPr id="15" name="Text Placeholder 10"/>
          <p:cNvSpPr>
            <a:spLocks noGrp="1"/>
          </p:cNvSpPr>
          <p:nvPr>
            <p:ph type="body" sz="quarter" idx="11"/>
          </p:nvPr>
        </p:nvSpPr>
        <p:spPr>
          <a:xfrm>
            <a:off x="6114601" y="1156705"/>
            <a:ext cx="5315755" cy="3622507"/>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5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a:p>
        </p:txBody>
      </p:sp>
      <p:sp>
        <p:nvSpPr>
          <p:cNvPr id="8" name="Picture Placeholder 6"/>
          <p:cNvSpPr>
            <a:spLocks noGrp="1"/>
          </p:cNvSpPr>
          <p:nvPr>
            <p:ph type="pic" sz="quarter" idx="15"/>
          </p:nvPr>
        </p:nvSpPr>
        <p:spPr>
          <a:xfrm>
            <a:off x="771097" y="1315468"/>
            <a:ext cx="4928961" cy="4445365"/>
          </a:xfrm>
          <a:prstGeom prst="rect">
            <a:avLst/>
          </a:prstGeom>
        </p:spPr>
        <p:txBody>
          <a:bodyPr vert="horz"/>
          <a:lstStyle>
            <a:lvl1pPr>
              <a:defRPr>
                <a:latin typeface="Arial"/>
              </a:defRPr>
            </a:lvl1pPr>
          </a:lstStyle>
          <a:p>
            <a:endParaRPr lang="en-US" dirty="0"/>
          </a:p>
        </p:txBody>
      </p:sp>
      <p:sp>
        <p:nvSpPr>
          <p:cNvPr id="11" name="TextBox 10"/>
          <p:cNvSpPr txBox="1"/>
          <p:nvPr userDrawn="1"/>
        </p:nvSpPr>
        <p:spPr>
          <a:xfrm>
            <a:off x="0" y="6591222"/>
            <a:ext cx="12192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13" name="TextBox 12"/>
          <p:cNvSpPr txBox="1"/>
          <p:nvPr userDrawn="1"/>
        </p:nvSpPr>
        <p:spPr>
          <a:xfrm>
            <a:off x="214267" y="6585920"/>
            <a:ext cx="12192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16" name="TextBox 15"/>
          <p:cNvSpPr txBox="1"/>
          <p:nvPr userDrawn="1"/>
        </p:nvSpPr>
        <p:spPr>
          <a:xfrm>
            <a:off x="-2116" y="6585888"/>
            <a:ext cx="12192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grpSp>
        <p:nvGrpSpPr>
          <p:cNvPr id="17" name="Group 16"/>
          <p:cNvGrpSpPr/>
          <p:nvPr userDrawn="1"/>
        </p:nvGrpSpPr>
        <p:grpSpPr>
          <a:xfrm>
            <a:off x="0" y="6433849"/>
            <a:ext cx="12192000" cy="432292"/>
            <a:chOff x="0" y="6433849"/>
            <a:chExt cx="9144000" cy="432292"/>
          </a:xfrm>
        </p:grpSpPr>
        <p:pic>
          <p:nvPicPr>
            <p:cNvPr id="18" name="Picture 17" descr="Bloomberg foot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33849"/>
              <a:ext cx="9144000" cy="432292"/>
            </a:xfrm>
            <a:prstGeom prst="rect">
              <a:avLst/>
            </a:prstGeom>
          </p:spPr>
        </p:pic>
        <p:sp>
          <p:nvSpPr>
            <p:cNvPr id="19" name="TextBox 18"/>
            <p:cNvSpPr txBox="1"/>
            <p:nvPr userDrawn="1"/>
          </p:nvSpPr>
          <p:spPr>
            <a:xfrm>
              <a:off x="2467925" y="6567886"/>
              <a:ext cx="4233145" cy="200055"/>
            </a:xfrm>
            <a:prstGeom prst="rect">
              <a:avLst/>
            </a:prstGeom>
            <a:noFill/>
          </p:spPr>
          <p:txBody>
            <a:bodyPr wrap="square" rtlCol="0">
              <a:spAutoFit/>
            </a:bodyPr>
            <a:lstStyle/>
            <a:p>
              <a:pPr algn="ctr"/>
              <a:r>
                <a:rPr lang="en-US" sz="700" dirty="0">
                  <a:solidFill>
                    <a:schemeClr val="bg1"/>
                  </a:solidFill>
                  <a:latin typeface="Arial"/>
                  <a:cs typeface="Arial"/>
                </a:rPr>
                <a:t>©2018, Johns Hopkins University. All rights</a:t>
              </a:r>
              <a:r>
                <a:rPr lang="en-US" sz="700" baseline="0" dirty="0">
                  <a:solidFill>
                    <a:schemeClr val="bg1"/>
                  </a:solidFill>
                  <a:latin typeface="Arial"/>
                  <a:cs typeface="Arial"/>
                </a:rPr>
                <a:t> reserved.</a:t>
              </a:r>
              <a:endParaRPr lang="en-US" sz="700" dirty="0">
                <a:solidFill>
                  <a:schemeClr val="bg1"/>
                </a:solidFill>
                <a:latin typeface="Arial"/>
                <a:cs typeface="Arial"/>
              </a:endParaRPr>
            </a:p>
          </p:txBody>
        </p:sp>
      </p:grpSp>
    </p:spTree>
    <p:extLst>
      <p:ext uri="{BB962C8B-B14F-4D97-AF65-F5344CB8AC3E}">
        <p14:creationId xmlns:p14="http://schemas.microsoft.com/office/powerpoint/2010/main" val="307962557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14_Custom Layout">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29520" y="373275"/>
            <a:ext cx="10972800" cy="1143000"/>
          </a:xfrm>
          <a:prstGeom prst="rect">
            <a:avLst/>
          </a:prstGeom>
        </p:spPr>
        <p:txBody>
          <a:bodyPr vert="horz"/>
          <a:lstStyle>
            <a:lvl1pPr algn="l">
              <a:defRPr b="1">
                <a:solidFill>
                  <a:srgbClr val="14487F"/>
                </a:solidFill>
                <a:latin typeface="Times New Roman"/>
                <a:cs typeface="Times New Roman"/>
              </a:defRPr>
            </a:lvl1pPr>
          </a:lstStyle>
          <a:p>
            <a:r>
              <a:rPr lang="en-US" dirty="0"/>
              <a:t>Our Mission</a:t>
            </a:r>
          </a:p>
        </p:txBody>
      </p:sp>
      <p:sp>
        <p:nvSpPr>
          <p:cNvPr id="11" name="Text Placeholder 10"/>
          <p:cNvSpPr>
            <a:spLocks noGrp="1"/>
          </p:cNvSpPr>
          <p:nvPr>
            <p:ph type="body" sz="quarter" idx="10" hasCustomPrompt="1"/>
          </p:nvPr>
        </p:nvSpPr>
        <p:spPr>
          <a:xfrm>
            <a:off x="680047" y="5782874"/>
            <a:ext cx="5564313" cy="442909"/>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5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Sit </a:t>
            </a:r>
            <a:r>
              <a:rPr lang="en-US" dirty="0" err="1"/>
              <a:t>amet</a:t>
            </a:r>
            <a:r>
              <a:rPr lang="en-US" dirty="0"/>
              <a:t>, </a:t>
            </a:r>
            <a:r>
              <a:rPr lang="en-US" dirty="0" err="1"/>
              <a:t>consectuer</a:t>
            </a:r>
            <a:r>
              <a:rPr lang="en-US" dirty="0"/>
              <a:t> </a:t>
            </a:r>
            <a:r>
              <a:rPr lang="en-US" dirty="0" err="1"/>
              <a:t>elit</a:t>
            </a:r>
            <a:r>
              <a:rPr lang="en-US" dirty="0"/>
              <a:t>, sit </a:t>
            </a:r>
            <a:r>
              <a:rPr lang="en-US" dirty="0" err="1"/>
              <a:t>diam</a:t>
            </a:r>
            <a:r>
              <a:rPr lang="en-US" dirty="0"/>
              <a:t> </a:t>
            </a:r>
            <a:r>
              <a:rPr lang="en-US" dirty="0" err="1"/>
              <a:t>nonuy</a:t>
            </a:r>
            <a:r>
              <a:rPr lang="en-US" dirty="0"/>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adipisae</a:t>
            </a:r>
            <a:br>
              <a:rPr lang="en-US" sz="1050" dirty="0">
                <a:solidFill>
                  <a:srgbClr val="000000"/>
                </a:solidFill>
                <a:latin typeface="Arial"/>
                <a:cs typeface="Arial"/>
              </a:rPr>
            </a:br>
            <a:endParaRPr lang="en-US" dirty="0"/>
          </a:p>
        </p:txBody>
      </p:sp>
      <p:sp>
        <p:nvSpPr>
          <p:cNvPr id="12" name="Text Placeholder 10"/>
          <p:cNvSpPr>
            <a:spLocks noGrp="1"/>
          </p:cNvSpPr>
          <p:nvPr>
            <p:ph type="body" sz="quarter" idx="11" hasCustomPrompt="1"/>
          </p:nvPr>
        </p:nvSpPr>
        <p:spPr>
          <a:xfrm>
            <a:off x="6114601" y="1315528"/>
            <a:ext cx="5315755" cy="4858478"/>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50">
                <a:latin typeface="Gentona Book"/>
                <a:cs typeface="Gentona Book"/>
              </a:defRPr>
            </a:lvl1pPr>
          </a:lstStyle>
          <a:p>
            <a:r>
              <a:rPr lang="en-US" sz="1050" dirty="0">
                <a:solidFill>
                  <a:srgbClr val="000000"/>
                </a:solidFill>
                <a:latin typeface="Arial"/>
                <a:cs typeface="Arial"/>
              </a:rPr>
              <a:t>The Johns Hopkins Bloomberg School of Public Health has a big mission: </a:t>
            </a:r>
            <a:r>
              <a:rPr lang="en-US" sz="1050" i="1" dirty="0">
                <a:solidFill>
                  <a:srgbClr val="000000"/>
                </a:solidFill>
                <a:latin typeface="Arial"/>
                <a:cs typeface="Arial"/>
              </a:rPr>
              <a:t>Protecting Health, Saving Lives – Millions at a Time</a:t>
            </a:r>
            <a:r>
              <a:rPr lang="en-US" sz="1050" dirty="0">
                <a:solidFill>
                  <a:srgbClr val="000000"/>
                </a:solidFill>
                <a:latin typeface="Arial"/>
                <a:cs typeface="Arial"/>
              </a:rPr>
              <a:t>.</a:t>
            </a:r>
          </a:p>
          <a:p>
            <a:endParaRPr lang="en-US" sz="1050" dirty="0">
              <a:solidFill>
                <a:srgbClr val="000000"/>
              </a:solidFill>
              <a:latin typeface="Arial"/>
              <a:cs typeface="Arial"/>
            </a:endParaRPr>
          </a:p>
          <a:p>
            <a:r>
              <a:rPr lang="en-US" sz="1050" dirty="0">
                <a:solidFill>
                  <a:srgbClr val="000000"/>
                </a:solidFill>
                <a:latin typeface="Arial"/>
                <a:cs typeface="Arial"/>
              </a:rPr>
              <a:t>Since its founding in 1916, the Bloomberg School has advanced research, education and practice to create solutions to public health problems around the world.</a:t>
            </a:r>
          </a:p>
          <a:p>
            <a:endParaRPr lang="en-US" sz="1050" dirty="0">
              <a:solidFill>
                <a:srgbClr val="000000"/>
              </a:solidFill>
              <a:latin typeface="Arial"/>
              <a:cs typeface="Arial"/>
            </a:endParaRPr>
          </a:p>
          <a:p>
            <a:r>
              <a:rPr lang="en-US" sz="1050" dirty="0">
                <a:solidFill>
                  <a:srgbClr val="000000"/>
                </a:solidFill>
                <a:latin typeface="Arial"/>
                <a:cs typeface="Arial"/>
              </a:rPr>
              <a:t>Faculty, staff and students have helped eradicate smallpox, made water safe to drink, improved child survival, reduced the spread of HIV and uncovered the dangers of tobacco smoke.</a:t>
            </a:r>
          </a:p>
          <a:p>
            <a:endParaRPr lang="en-US" sz="1050" dirty="0">
              <a:solidFill>
                <a:srgbClr val="000000"/>
              </a:solidFill>
              <a:latin typeface="Arial"/>
              <a:cs typeface="Arial"/>
            </a:endParaRPr>
          </a:p>
          <a:p>
            <a:r>
              <a:rPr lang="en-US" sz="1050" dirty="0">
                <a:solidFill>
                  <a:srgbClr val="000000"/>
                </a:solidFill>
                <a:latin typeface="Arial"/>
                <a:cs typeface="Arial"/>
              </a:rPr>
              <a:t>Researchers and scientists are now discovering ways to eliminate malaria, increase healthy behavior, reduce the toll of chronic disease, improve the health of mothers and infants, and change the biology of aging.</a:t>
            </a:r>
          </a:p>
          <a:p>
            <a:endParaRPr lang="en-US" sz="1050" dirty="0">
              <a:solidFill>
                <a:srgbClr val="000000"/>
              </a:solidFill>
              <a:latin typeface="Arial"/>
              <a:cs typeface="Arial"/>
            </a:endParaRPr>
          </a:p>
          <a:p>
            <a:r>
              <a:rPr lang="en-US" sz="1050" dirty="0">
                <a:solidFill>
                  <a:srgbClr val="000000"/>
                </a:solidFill>
                <a:latin typeface="Arial"/>
                <a:cs typeface="Arial"/>
              </a:rPr>
              <a:t>Every day, the Bloomberg School works to keep millions around the world safe from illness and injury by pioneering new research, deploying knowledge in the field and educating tomorrow’s public health leaders.</a:t>
            </a:r>
          </a:p>
          <a:p>
            <a:pPr>
              <a:lnSpc>
                <a:spcPct val="150000"/>
              </a:lnSpc>
              <a:defRPr/>
            </a:pPr>
            <a:endParaRPr lang="en-US" sz="1050" baseline="30000" dirty="0">
              <a:solidFill>
                <a:srgbClr val="000000"/>
              </a:solidFill>
              <a:latin typeface="Arial"/>
              <a:cs typeface="Arial"/>
            </a:endParaRPr>
          </a:p>
        </p:txBody>
      </p:sp>
      <p:sp>
        <p:nvSpPr>
          <p:cNvPr id="8" name="Picture Placeholder 6"/>
          <p:cNvSpPr>
            <a:spLocks noGrp="1"/>
          </p:cNvSpPr>
          <p:nvPr>
            <p:ph type="pic" sz="quarter" idx="15"/>
          </p:nvPr>
        </p:nvSpPr>
        <p:spPr>
          <a:xfrm>
            <a:off x="771097" y="1315468"/>
            <a:ext cx="4928961" cy="4445365"/>
          </a:xfrm>
          <a:prstGeom prst="rect">
            <a:avLst/>
          </a:prstGeom>
        </p:spPr>
        <p:txBody>
          <a:bodyPr vert="horz"/>
          <a:lstStyle>
            <a:lvl1pPr>
              <a:defRPr>
                <a:latin typeface="Arial"/>
              </a:defRPr>
            </a:lvl1pPr>
          </a:lstStyle>
          <a:p>
            <a:endParaRPr lang="en-US" dirty="0"/>
          </a:p>
        </p:txBody>
      </p:sp>
      <p:sp>
        <p:nvSpPr>
          <p:cNvPr id="15" name="TextBox 14"/>
          <p:cNvSpPr txBox="1"/>
          <p:nvPr userDrawn="1"/>
        </p:nvSpPr>
        <p:spPr>
          <a:xfrm>
            <a:off x="3245413" y="6570004"/>
            <a:ext cx="5644193" cy="200055"/>
          </a:xfrm>
          <a:prstGeom prst="rect">
            <a:avLst/>
          </a:prstGeom>
          <a:noFill/>
        </p:spPr>
        <p:txBody>
          <a:bodyPr wrap="square" rtlCol="0">
            <a:spAutoFit/>
          </a:bodyPr>
          <a:lstStyle/>
          <a:p>
            <a:pPr algn="ctr"/>
            <a:r>
              <a:rPr lang="en-US" sz="700" dirty="0">
                <a:solidFill>
                  <a:schemeClr val="bg1"/>
                </a:solidFill>
                <a:latin typeface="Arial"/>
                <a:cs typeface="Arial"/>
              </a:rPr>
              <a:t>©2015, Johns Hopkins University. All rights</a:t>
            </a:r>
            <a:r>
              <a:rPr lang="en-US" sz="700" baseline="0" dirty="0">
                <a:solidFill>
                  <a:schemeClr val="bg1"/>
                </a:solidFill>
                <a:latin typeface="Arial"/>
                <a:cs typeface="Arial"/>
              </a:rPr>
              <a:t> reserved.</a:t>
            </a:r>
            <a:endParaRPr lang="en-US" sz="700" dirty="0">
              <a:solidFill>
                <a:schemeClr val="bg1"/>
              </a:solidFill>
              <a:latin typeface="Arial"/>
              <a:cs typeface="Arial"/>
            </a:endParaRPr>
          </a:p>
        </p:txBody>
      </p:sp>
      <p:sp>
        <p:nvSpPr>
          <p:cNvPr id="19" name="TextBox 18"/>
          <p:cNvSpPr txBox="1"/>
          <p:nvPr userDrawn="1"/>
        </p:nvSpPr>
        <p:spPr>
          <a:xfrm>
            <a:off x="3245413" y="6561863"/>
            <a:ext cx="5644193" cy="200055"/>
          </a:xfrm>
          <a:prstGeom prst="rect">
            <a:avLst/>
          </a:prstGeom>
          <a:noFill/>
        </p:spPr>
        <p:txBody>
          <a:bodyPr wrap="square" rtlCol="0">
            <a:spAutoFit/>
          </a:bodyPr>
          <a:lstStyle/>
          <a:p>
            <a:pPr algn="ctr"/>
            <a:r>
              <a:rPr lang="en-US" sz="700" dirty="0">
                <a:solidFill>
                  <a:schemeClr val="bg1"/>
                </a:solidFill>
                <a:latin typeface="Arial"/>
                <a:cs typeface="Arial"/>
              </a:rPr>
              <a:t>©2015, Johns Hopkins University. All rights</a:t>
            </a:r>
            <a:r>
              <a:rPr lang="en-US" sz="700" baseline="0" dirty="0">
                <a:solidFill>
                  <a:schemeClr val="bg1"/>
                </a:solidFill>
                <a:latin typeface="Arial"/>
                <a:cs typeface="Arial"/>
              </a:rPr>
              <a:t> reserved.</a:t>
            </a:r>
            <a:endParaRPr lang="en-US" sz="700" dirty="0">
              <a:solidFill>
                <a:schemeClr val="bg1"/>
              </a:solidFill>
              <a:latin typeface="Arial"/>
              <a:cs typeface="Arial"/>
            </a:endParaRPr>
          </a:p>
        </p:txBody>
      </p:sp>
      <p:grpSp>
        <p:nvGrpSpPr>
          <p:cNvPr id="10" name="Group 9"/>
          <p:cNvGrpSpPr/>
          <p:nvPr userDrawn="1"/>
        </p:nvGrpSpPr>
        <p:grpSpPr>
          <a:xfrm>
            <a:off x="0" y="6433849"/>
            <a:ext cx="12192000" cy="432292"/>
            <a:chOff x="0" y="6433849"/>
            <a:chExt cx="9144000" cy="432292"/>
          </a:xfrm>
        </p:grpSpPr>
        <p:pic>
          <p:nvPicPr>
            <p:cNvPr id="13" name="Picture 12" descr="Bloomberg foot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33849"/>
              <a:ext cx="9144000" cy="432292"/>
            </a:xfrm>
            <a:prstGeom prst="rect">
              <a:avLst/>
            </a:prstGeom>
          </p:spPr>
        </p:pic>
        <p:sp>
          <p:nvSpPr>
            <p:cNvPr id="14" name="TextBox 13"/>
            <p:cNvSpPr txBox="1"/>
            <p:nvPr userDrawn="1"/>
          </p:nvSpPr>
          <p:spPr>
            <a:xfrm>
              <a:off x="2467925" y="6567886"/>
              <a:ext cx="4233145" cy="200055"/>
            </a:xfrm>
            <a:prstGeom prst="rect">
              <a:avLst/>
            </a:prstGeom>
            <a:noFill/>
          </p:spPr>
          <p:txBody>
            <a:bodyPr wrap="square" rtlCol="0">
              <a:spAutoFit/>
            </a:bodyPr>
            <a:lstStyle/>
            <a:p>
              <a:pPr algn="ctr"/>
              <a:r>
                <a:rPr lang="en-US" sz="700" dirty="0">
                  <a:solidFill>
                    <a:schemeClr val="bg1"/>
                  </a:solidFill>
                  <a:latin typeface="Arial"/>
                  <a:cs typeface="Arial"/>
                </a:rPr>
                <a:t>©2018, Johns Hopkins University. All rights</a:t>
              </a:r>
              <a:r>
                <a:rPr lang="en-US" sz="700" baseline="0" dirty="0">
                  <a:solidFill>
                    <a:schemeClr val="bg1"/>
                  </a:solidFill>
                  <a:latin typeface="Arial"/>
                  <a:cs typeface="Arial"/>
                </a:rPr>
                <a:t> reserved.</a:t>
              </a:r>
              <a:endParaRPr lang="en-US" sz="700" dirty="0">
                <a:solidFill>
                  <a:schemeClr val="bg1"/>
                </a:solidFill>
                <a:latin typeface="Arial"/>
                <a:cs typeface="Arial"/>
              </a:endParaRPr>
            </a:p>
          </p:txBody>
        </p:sp>
      </p:grpSp>
    </p:spTree>
    <p:extLst>
      <p:ext uri="{BB962C8B-B14F-4D97-AF65-F5344CB8AC3E}">
        <p14:creationId xmlns:p14="http://schemas.microsoft.com/office/powerpoint/2010/main" val="387455519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15_Custom Layout">
    <p:spTree>
      <p:nvGrpSpPr>
        <p:cNvPr id="1" name=""/>
        <p:cNvGrpSpPr/>
        <p:nvPr/>
      </p:nvGrpSpPr>
      <p:grpSpPr>
        <a:xfrm>
          <a:off x="0" y="0"/>
          <a:ext cx="0" cy="0"/>
          <a:chOff x="0" y="0"/>
          <a:chExt cx="0" cy="0"/>
        </a:xfrm>
      </p:grpSpPr>
      <p:sp>
        <p:nvSpPr>
          <p:cNvPr id="4" name="TextBox 3"/>
          <p:cNvSpPr txBox="1"/>
          <p:nvPr userDrawn="1"/>
        </p:nvSpPr>
        <p:spPr>
          <a:xfrm>
            <a:off x="0" y="6615174"/>
            <a:ext cx="12192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9" name="Title 1"/>
          <p:cNvSpPr>
            <a:spLocks noGrp="1"/>
          </p:cNvSpPr>
          <p:nvPr>
            <p:ph type="title" hasCustomPrompt="1"/>
          </p:nvPr>
        </p:nvSpPr>
        <p:spPr>
          <a:xfrm>
            <a:off x="629520" y="373275"/>
            <a:ext cx="10972800" cy="1143000"/>
          </a:xfrm>
          <a:prstGeom prst="rect">
            <a:avLst/>
          </a:prstGeom>
        </p:spPr>
        <p:txBody>
          <a:bodyPr vert="horz"/>
          <a:lstStyle>
            <a:lvl1pPr algn="l">
              <a:defRPr b="1">
                <a:solidFill>
                  <a:srgbClr val="14487F"/>
                </a:solidFill>
                <a:latin typeface="Times New Roman"/>
                <a:cs typeface="Times New Roman"/>
              </a:defRPr>
            </a:lvl1pPr>
          </a:lstStyle>
          <a:p>
            <a:r>
              <a:rPr lang="en-US" dirty="0"/>
              <a:t>School Facts</a:t>
            </a:r>
            <a:br>
              <a:rPr lang="en-US" dirty="0"/>
            </a:br>
            <a:endParaRPr lang="en-US" dirty="0"/>
          </a:p>
        </p:txBody>
      </p:sp>
      <p:sp>
        <p:nvSpPr>
          <p:cNvPr id="11" name="Text Placeholder 10"/>
          <p:cNvSpPr>
            <a:spLocks noGrp="1"/>
          </p:cNvSpPr>
          <p:nvPr>
            <p:ph type="body" sz="quarter" idx="10" hasCustomPrompt="1"/>
          </p:nvPr>
        </p:nvSpPr>
        <p:spPr>
          <a:xfrm>
            <a:off x="680047" y="5782874"/>
            <a:ext cx="5564313" cy="442909"/>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5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Sit </a:t>
            </a:r>
            <a:r>
              <a:rPr lang="en-US" dirty="0" err="1"/>
              <a:t>amet</a:t>
            </a:r>
            <a:r>
              <a:rPr lang="en-US" dirty="0"/>
              <a:t>, </a:t>
            </a:r>
            <a:r>
              <a:rPr lang="en-US" dirty="0" err="1"/>
              <a:t>consectuer</a:t>
            </a:r>
            <a:r>
              <a:rPr lang="en-US" dirty="0"/>
              <a:t> </a:t>
            </a:r>
            <a:r>
              <a:rPr lang="en-US" dirty="0" err="1"/>
              <a:t>elit</a:t>
            </a:r>
            <a:r>
              <a:rPr lang="en-US" dirty="0"/>
              <a:t>, sit </a:t>
            </a:r>
            <a:r>
              <a:rPr lang="en-US" dirty="0" err="1"/>
              <a:t>diam</a:t>
            </a:r>
            <a:r>
              <a:rPr lang="en-US" dirty="0"/>
              <a:t> </a:t>
            </a:r>
            <a:r>
              <a:rPr lang="en-US" dirty="0" err="1"/>
              <a:t>nonuy</a:t>
            </a:r>
            <a:r>
              <a:rPr lang="en-US" dirty="0"/>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adipisae</a:t>
            </a:r>
            <a:br>
              <a:rPr lang="en-US" sz="1050" dirty="0">
                <a:solidFill>
                  <a:srgbClr val="000000"/>
                </a:solidFill>
                <a:latin typeface="Arial"/>
                <a:cs typeface="Arial"/>
              </a:rPr>
            </a:br>
            <a:endParaRPr lang="en-US" dirty="0"/>
          </a:p>
        </p:txBody>
      </p:sp>
      <p:sp>
        <p:nvSpPr>
          <p:cNvPr id="12" name="Text Placeholder 10"/>
          <p:cNvSpPr>
            <a:spLocks noGrp="1"/>
          </p:cNvSpPr>
          <p:nvPr>
            <p:ph type="body" sz="quarter" idx="11"/>
          </p:nvPr>
        </p:nvSpPr>
        <p:spPr>
          <a:xfrm>
            <a:off x="6114601" y="1225974"/>
            <a:ext cx="5315755" cy="4858478"/>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50">
                <a:solidFill>
                  <a:schemeClr val="tx1"/>
                </a:solidFill>
                <a:latin typeface="Gentona Book"/>
                <a:cs typeface="Gentona Book"/>
              </a:defRPr>
            </a:lvl1pPr>
          </a:lstStyle>
          <a:p>
            <a:pPr>
              <a:lnSpc>
                <a:spcPct val="150000"/>
              </a:lnSpc>
              <a:defRPr/>
            </a:pPr>
            <a:endParaRPr lang="en-US" sz="1300" baseline="30000" dirty="0">
              <a:solidFill>
                <a:srgbClr val="000000"/>
              </a:solidFill>
              <a:latin typeface="Arial"/>
              <a:cs typeface="Arial"/>
            </a:endParaRPr>
          </a:p>
          <a:p>
            <a:pPr>
              <a:lnSpc>
                <a:spcPct val="150000"/>
              </a:lnSpc>
              <a:defRPr/>
            </a:pPr>
            <a:endParaRPr lang="en-US" sz="1050" baseline="30000" dirty="0">
              <a:solidFill>
                <a:srgbClr val="000000"/>
              </a:solidFill>
              <a:latin typeface="Arial"/>
              <a:cs typeface="Arial"/>
            </a:endParaRPr>
          </a:p>
        </p:txBody>
      </p:sp>
      <p:sp>
        <p:nvSpPr>
          <p:cNvPr id="8" name="Picture Placeholder 6"/>
          <p:cNvSpPr>
            <a:spLocks noGrp="1"/>
          </p:cNvSpPr>
          <p:nvPr>
            <p:ph type="pic" sz="quarter" idx="15"/>
          </p:nvPr>
        </p:nvSpPr>
        <p:spPr>
          <a:xfrm>
            <a:off x="771097" y="1315468"/>
            <a:ext cx="4928961" cy="4445365"/>
          </a:xfrm>
          <a:prstGeom prst="rect">
            <a:avLst/>
          </a:prstGeom>
        </p:spPr>
        <p:txBody>
          <a:bodyPr vert="horz"/>
          <a:lstStyle>
            <a:lvl1pPr>
              <a:defRPr>
                <a:latin typeface="Arial"/>
              </a:defRPr>
            </a:lvl1pPr>
          </a:lstStyle>
          <a:p>
            <a:endParaRPr lang="en-US" dirty="0"/>
          </a:p>
        </p:txBody>
      </p:sp>
      <p:sp>
        <p:nvSpPr>
          <p:cNvPr id="15" name="TextBox 14"/>
          <p:cNvSpPr txBox="1"/>
          <p:nvPr userDrawn="1"/>
        </p:nvSpPr>
        <p:spPr>
          <a:xfrm>
            <a:off x="214267" y="6585920"/>
            <a:ext cx="12192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17" name="TextBox 16"/>
          <p:cNvSpPr txBox="1"/>
          <p:nvPr userDrawn="1"/>
        </p:nvSpPr>
        <p:spPr>
          <a:xfrm>
            <a:off x="3245413" y="6570004"/>
            <a:ext cx="5644193" cy="200055"/>
          </a:xfrm>
          <a:prstGeom prst="rect">
            <a:avLst/>
          </a:prstGeom>
          <a:noFill/>
        </p:spPr>
        <p:txBody>
          <a:bodyPr wrap="square" rtlCol="0">
            <a:spAutoFit/>
          </a:bodyPr>
          <a:lstStyle/>
          <a:p>
            <a:pPr algn="ctr"/>
            <a:r>
              <a:rPr lang="en-US" sz="700" dirty="0">
                <a:solidFill>
                  <a:schemeClr val="bg1"/>
                </a:solidFill>
                <a:latin typeface="Arial"/>
                <a:cs typeface="Arial"/>
              </a:rPr>
              <a:t>©2015, Johns Hopkins University. All rights</a:t>
            </a:r>
            <a:r>
              <a:rPr lang="en-US" sz="700" baseline="0" dirty="0">
                <a:solidFill>
                  <a:schemeClr val="bg1"/>
                </a:solidFill>
                <a:latin typeface="Arial"/>
                <a:cs typeface="Arial"/>
              </a:rPr>
              <a:t> reserved.</a:t>
            </a:r>
            <a:endParaRPr lang="en-US" sz="700" dirty="0">
              <a:solidFill>
                <a:schemeClr val="bg1"/>
              </a:solidFill>
              <a:latin typeface="Arial"/>
              <a:cs typeface="Arial"/>
            </a:endParaRPr>
          </a:p>
        </p:txBody>
      </p:sp>
      <p:sp>
        <p:nvSpPr>
          <p:cNvPr id="20" name="TextBox 19"/>
          <p:cNvSpPr txBox="1"/>
          <p:nvPr userDrawn="1"/>
        </p:nvSpPr>
        <p:spPr>
          <a:xfrm>
            <a:off x="3245413" y="6561863"/>
            <a:ext cx="5644193" cy="200055"/>
          </a:xfrm>
          <a:prstGeom prst="rect">
            <a:avLst/>
          </a:prstGeom>
          <a:noFill/>
        </p:spPr>
        <p:txBody>
          <a:bodyPr wrap="square" rtlCol="0">
            <a:spAutoFit/>
          </a:bodyPr>
          <a:lstStyle/>
          <a:p>
            <a:pPr algn="ctr"/>
            <a:r>
              <a:rPr lang="en-US" sz="700" dirty="0">
                <a:solidFill>
                  <a:schemeClr val="bg1"/>
                </a:solidFill>
                <a:latin typeface="Arial"/>
                <a:cs typeface="Arial"/>
              </a:rPr>
              <a:t>©2015, Johns Hopkins University. All rights</a:t>
            </a:r>
            <a:r>
              <a:rPr lang="en-US" sz="700" baseline="0" dirty="0">
                <a:solidFill>
                  <a:schemeClr val="bg1"/>
                </a:solidFill>
                <a:latin typeface="Arial"/>
                <a:cs typeface="Arial"/>
              </a:rPr>
              <a:t> reserved.</a:t>
            </a:r>
            <a:endParaRPr lang="en-US" sz="700" dirty="0">
              <a:solidFill>
                <a:schemeClr val="bg1"/>
              </a:solidFill>
              <a:latin typeface="Arial"/>
              <a:cs typeface="Arial"/>
            </a:endParaRPr>
          </a:p>
        </p:txBody>
      </p:sp>
      <p:grpSp>
        <p:nvGrpSpPr>
          <p:cNvPr id="13" name="Group 12"/>
          <p:cNvGrpSpPr/>
          <p:nvPr userDrawn="1"/>
        </p:nvGrpSpPr>
        <p:grpSpPr>
          <a:xfrm>
            <a:off x="0" y="6433849"/>
            <a:ext cx="12192000" cy="432292"/>
            <a:chOff x="0" y="6433849"/>
            <a:chExt cx="9144000" cy="432292"/>
          </a:xfrm>
        </p:grpSpPr>
        <p:pic>
          <p:nvPicPr>
            <p:cNvPr id="14" name="Picture 13" descr="Bloomberg foot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33849"/>
              <a:ext cx="9144000" cy="432292"/>
            </a:xfrm>
            <a:prstGeom prst="rect">
              <a:avLst/>
            </a:prstGeom>
          </p:spPr>
        </p:pic>
        <p:sp>
          <p:nvSpPr>
            <p:cNvPr id="16" name="TextBox 15"/>
            <p:cNvSpPr txBox="1"/>
            <p:nvPr userDrawn="1"/>
          </p:nvSpPr>
          <p:spPr>
            <a:xfrm>
              <a:off x="2467925" y="6567886"/>
              <a:ext cx="4233145" cy="200055"/>
            </a:xfrm>
            <a:prstGeom prst="rect">
              <a:avLst/>
            </a:prstGeom>
            <a:noFill/>
          </p:spPr>
          <p:txBody>
            <a:bodyPr wrap="square" rtlCol="0">
              <a:spAutoFit/>
            </a:bodyPr>
            <a:lstStyle/>
            <a:p>
              <a:pPr algn="ctr"/>
              <a:r>
                <a:rPr lang="en-US" sz="700" dirty="0">
                  <a:solidFill>
                    <a:schemeClr val="bg1"/>
                  </a:solidFill>
                  <a:latin typeface="Arial"/>
                  <a:cs typeface="Arial"/>
                </a:rPr>
                <a:t>©2018, Johns Hopkins University. All rights</a:t>
              </a:r>
              <a:r>
                <a:rPr lang="en-US" sz="700" baseline="0" dirty="0">
                  <a:solidFill>
                    <a:schemeClr val="bg1"/>
                  </a:solidFill>
                  <a:latin typeface="Arial"/>
                  <a:cs typeface="Arial"/>
                </a:rPr>
                <a:t> reserved.</a:t>
              </a:r>
              <a:endParaRPr lang="en-US" sz="700" dirty="0">
                <a:solidFill>
                  <a:schemeClr val="bg1"/>
                </a:solidFill>
                <a:latin typeface="Arial"/>
                <a:cs typeface="Arial"/>
              </a:endParaRPr>
            </a:p>
          </p:txBody>
        </p:sp>
      </p:grpSp>
    </p:spTree>
    <p:extLst>
      <p:ext uri="{BB962C8B-B14F-4D97-AF65-F5344CB8AC3E}">
        <p14:creationId xmlns:p14="http://schemas.microsoft.com/office/powerpoint/2010/main" val="74538682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16_Custom Layou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9520" y="373275"/>
            <a:ext cx="10972800" cy="1143000"/>
          </a:xfrm>
          <a:prstGeom prst="rect">
            <a:avLst/>
          </a:prstGeom>
        </p:spPr>
        <p:txBody>
          <a:bodyPr vert="horz"/>
          <a:lstStyle>
            <a:lvl1pPr algn="l">
              <a:defRPr b="1">
                <a:solidFill>
                  <a:srgbClr val="14487F"/>
                </a:solidFill>
                <a:latin typeface="Times New Roman"/>
                <a:cs typeface="Times New Roman"/>
              </a:defRPr>
            </a:lvl1pPr>
          </a:lstStyle>
          <a:p>
            <a:r>
              <a:rPr lang="en-US" dirty="0"/>
              <a:t>Two Photo Slide Header</a:t>
            </a:r>
          </a:p>
        </p:txBody>
      </p:sp>
      <p:sp>
        <p:nvSpPr>
          <p:cNvPr id="11" name="Text Placeholder 10"/>
          <p:cNvSpPr>
            <a:spLocks noGrp="1"/>
          </p:cNvSpPr>
          <p:nvPr>
            <p:ph type="body" sz="quarter" idx="11" hasCustomPrompt="1"/>
          </p:nvPr>
        </p:nvSpPr>
        <p:spPr>
          <a:xfrm>
            <a:off x="6114601" y="1156705"/>
            <a:ext cx="5315755" cy="1247422"/>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50">
                <a:latin typeface="Arial"/>
                <a:cs typeface="Arial"/>
              </a:defRPr>
            </a:lvl1pPr>
          </a:lstStyle>
          <a:p>
            <a:pPr>
              <a:lnSpc>
                <a:spcPct val="150000"/>
              </a:lnSpc>
              <a:defRPr/>
            </a:pPr>
            <a:r>
              <a:rPr lang="en-US" sz="1050" b="1" dirty="0">
                <a:solidFill>
                  <a:srgbClr val="000000"/>
                </a:solidFill>
                <a:latin typeface="Arial"/>
                <a:cs typeface="Arial"/>
              </a:rPr>
              <a:t>Sit </a:t>
            </a:r>
            <a:r>
              <a:rPr lang="en-US" sz="1050" b="1" dirty="0" err="1">
                <a:solidFill>
                  <a:srgbClr val="000000"/>
                </a:solidFill>
                <a:latin typeface="Arial"/>
                <a:cs typeface="Arial"/>
              </a:rPr>
              <a:t>Amet</a:t>
            </a:r>
            <a:r>
              <a:rPr lang="en-US" sz="1050" dirty="0">
                <a:solidFill>
                  <a:srgbClr val="000000"/>
                </a:solidFill>
                <a:latin typeface="Arial"/>
                <a:cs typeface="Arial"/>
              </a:rPr>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adipi.Scing</a:t>
            </a:r>
            <a:r>
              <a:rPr lang="en-US" sz="1050" dirty="0">
                <a:solidFill>
                  <a:srgbClr val="000000"/>
                </a:solidFill>
                <a:latin typeface="Arial"/>
                <a:cs typeface="Arial"/>
              </a:rPr>
              <a:t> </a:t>
            </a:r>
            <a:r>
              <a:rPr lang="en-US" sz="1050" dirty="0" err="1">
                <a:solidFill>
                  <a:srgbClr val="000000"/>
                </a:solidFill>
                <a:latin typeface="Arial"/>
                <a:cs typeface="Arial"/>
              </a:rPr>
              <a:t>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a:t>
            </a:r>
            <a:r>
              <a:rPr lang="en-US" sz="1050" dirty="0">
                <a:solidFill>
                  <a:srgbClr val="000000"/>
                </a:solidFill>
                <a:latin typeface="Arial"/>
                <a:cs typeface="Arial"/>
              </a:rPr>
              <a:t> </a:t>
            </a:r>
            <a:r>
              <a:rPr lang="en-US" sz="1050" dirty="0" err="1">
                <a:solidFill>
                  <a:srgbClr val="000000"/>
                </a:solidFill>
                <a:latin typeface="Arial"/>
                <a:cs typeface="Arial"/>
              </a:rPr>
              <a:t>nonummy</a:t>
            </a:r>
            <a:r>
              <a:rPr lang="en-US" sz="1050" dirty="0">
                <a:solidFill>
                  <a:srgbClr val="000000"/>
                </a:solidFill>
                <a:latin typeface="Arial"/>
                <a:cs typeface="Arial"/>
              </a:rPr>
              <a:t> </a:t>
            </a:r>
            <a:r>
              <a:rPr lang="en-US" sz="1050" dirty="0" err="1">
                <a:solidFill>
                  <a:srgbClr val="000000"/>
                </a:solidFill>
                <a:latin typeface="Arial"/>
                <a:cs typeface="Arial"/>
              </a:rPr>
              <a:t>nibh</a:t>
            </a:r>
            <a:r>
              <a:rPr lang="en-US" sz="1050" dirty="0">
                <a:solidFill>
                  <a:srgbClr val="000000"/>
                </a:solidFill>
                <a:latin typeface="Arial"/>
                <a:cs typeface="Arial"/>
              </a:rPr>
              <a:t> </a:t>
            </a:r>
            <a:r>
              <a:rPr lang="en-US" sz="1050" dirty="0" err="1">
                <a:solidFill>
                  <a:srgbClr val="000000"/>
                </a:solidFill>
                <a:latin typeface="Arial"/>
                <a:cs typeface="Arial"/>
              </a:rPr>
              <a:t>euismod</a:t>
            </a:r>
            <a:r>
              <a:rPr lang="en-US" sz="1050" dirty="0">
                <a:solidFill>
                  <a:srgbClr val="000000"/>
                </a:solidFill>
                <a:latin typeface="Arial"/>
                <a:cs typeface="Arial"/>
              </a:rPr>
              <a:t> </a:t>
            </a:r>
            <a:r>
              <a:rPr lang="en-US" sz="1050" dirty="0" err="1">
                <a:solidFill>
                  <a:srgbClr val="000000"/>
                </a:solidFill>
                <a:latin typeface="Arial"/>
                <a:cs typeface="Arial"/>
              </a:rPr>
              <a:t>tincidunt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laoreet</a:t>
            </a:r>
            <a:r>
              <a:rPr lang="en-US" sz="1050" dirty="0">
                <a:solidFill>
                  <a:srgbClr val="000000"/>
                </a:solidFill>
                <a:latin typeface="Arial"/>
                <a:cs typeface="Arial"/>
              </a:rPr>
              <a:t> </a:t>
            </a:r>
            <a:r>
              <a:rPr lang="en-US" sz="1050" dirty="0" err="1">
                <a:solidFill>
                  <a:srgbClr val="000000"/>
                </a:solidFill>
                <a:latin typeface="Arial"/>
                <a:cs typeface="Arial"/>
              </a:rPr>
              <a:t>dolore</a:t>
            </a:r>
            <a:r>
              <a:rPr lang="en-US" sz="1050" dirty="0">
                <a:solidFill>
                  <a:srgbClr val="000000"/>
                </a:solidFill>
                <a:latin typeface="Arial"/>
                <a:cs typeface="Arial"/>
              </a:rPr>
              <a:t> magna </a:t>
            </a:r>
            <a:r>
              <a:rPr lang="en-US" sz="1050" dirty="0" err="1">
                <a:solidFill>
                  <a:srgbClr val="000000"/>
                </a:solidFill>
                <a:latin typeface="Arial"/>
                <a:cs typeface="Arial"/>
              </a:rPr>
              <a:t>aliquamnibh</a:t>
            </a:r>
            <a:r>
              <a:rPr lang="en-US" sz="1050" dirty="0">
                <a:solidFill>
                  <a:srgbClr val="000000"/>
                </a:solidFill>
                <a:latin typeface="Arial"/>
                <a:cs typeface="Arial"/>
              </a:rPr>
              <a:t> </a:t>
            </a:r>
            <a:r>
              <a:rPr lang="en-US" sz="1050" dirty="0" err="1">
                <a:solidFill>
                  <a:srgbClr val="000000"/>
                </a:solidFill>
                <a:latin typeface="Arial"/>
                <a:cs typeface="Arial"/>
              </a:rPr>
              <a:t>euismod</a:t>
            </a:r>
            <a:r>
              <a:rPr lang="en-US" sz="1050" dirty="0">
                <a:solidFill>
                  <a:srgbClr val="000000"/>
                </a:solidFill>
                <a:latin typeface="Arial"/>
                <a:cs typeface="Arial"/>
              </a:rPr>
              <a:t> </a:t>
            </a:r>
            <a:r>
              <a:rPr lang="en-US" sz="1050" dirty="0" err="1">
                <a:solidFill>
                  <a:srgbClr val="000000"/>
                </a:solidFill>
                <a:latin typeface="Arial"/>
                <a:cs typeface="Arial"/>
              </a:rPr>
              <a:t>tincidunt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laoreet</a:t>
            </a:r>
            <a:r>
              <a:rPr lang="en-US" sz="1050" dirty="0">
                <a:solidFill>
                  <a:srgbClr val="000000"/>
                </a:solidFill>
                <a:latin typeface="Arial"/>
                <a:cs typeface="Arial"/>
              </a:rPr>
              <a:t> </a:t>
            </a:r>
            <a:r>
              <a:rPr lang="en-US" sz="1050" dirty="0" err="1">
                <a:solidFill>
                  <a:srgbClr val="000000"/>
                </a:solidFill>
                <a:latin typeface="Arial"/>
                <a:cs typeface="Arial"/>
              </a:rPr>
              <a:t>dolore</a:t>
            </a:r>
            <a:r>
              <a:rPr lang="en-US" sz="1050" dirty="0">
                <a:solidFill>
                  <a:srgbClr val="000000"/>
                </a:solidFill>
                <a:latin typeface="Arial"/>
                <a:cs typeface="Arial"/>
              </a:rPr>
              <a:t> magna </a:t>
            </a:r>
            <a:r>
              <a:rPr lang="en-US" sz="1050" dirty="0" err="1">
                <a:solidFill>
                  <a:srgbClr val="000000"/>
                </a:solidFill>
                <a:latin typeface="Arial"/>
                <a:cs typeface="Arial"/>
              </a:rPr>
              <a:t>aliquam</a:t>
            </a:r>
            <a:r>
              <a:rPr lang="en-US" sz="1050" dirty="0">
                <a:solidFill>
                  <a:srgbClr val="000000"/>
                </a:solidFill>
                <a:latin typeface="Arial"/>
                <a:cs typeface="Arial"/>
              </a:rPr>
              <a:t> </a:t>
            </a:r>
            <a:r>
              <a:rPr lang="en-US" sz="1050" dirty="0" err="1">
                <a:solidFill>
                  <a:srgbClr val="000000"/>
                </a:solidFill>
                <a:latin typeface="Arial"/>
                <a:cs typeface="Arial"/>
              </a:rPr>
              <a:t>erat</a:t>
            </a:r>
            <a:r>
              <a:rPr lang="en-US" sz="1050" dirty="0">
                <a:solidFill>
                  <a:srgbClr val="000000"/>
                </a:solidFill>
                <a:latin typeface="Arial"/>
                <a:cs typeface="Arial"/>
              </a:rPr>
              <a:t> </a:t>
            </a:r>
            <a:r>
              <a:rPr lang="en-US" sz="1050" dirty="0" err="1">
                <a:solidFill>
                  <a:srgbClr val="000000"/>
                </a:solidFill>
                <a:latin typeface="Arial"/>
                <a:cs typeface="Arial"/>
              </a:rPr>
              <a:t>volutpat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wisi</a:t>
            </a:r>
            <a:r>
              <a:rPr lang="en-US" sz="1050" dirty="0">
                <a:solidFill>
                  <a:srgbClr val="000000"/>
                </a:solidFill>
                <a:latin typeface="Arial"/>
                <a:cs typeface="Arial"/>
              </a:rPr>
              <a:t> </a:t>
            </a:r>
            <a:r>
              <a:rPr lang="en-US" sz="1050" dirty="0" err="1">
                <a:solidFill>
                  <a:srgbClr val="000000"/>
                </a:solidFill>
                <a:latin typeface="Arial"/>
                <a:cs typeface="Arial"/>
              </a:rPr>
              <a:t>enim</a:t>
            </a:r>
            <a:r>
              <a:rPr lang="en-US" sz="1050" dirty="0">
                <a:solidFill>
                  <a:srgbClr val="000000"/>
                </a:solidFill>
                <a:latin typeface="Arial"/>
                <a:cs typeface="Arial"/>
              </a:rPr>
              <a:t> ad minim </a:t>
            </a:r>
            <a:r>
              <a:rPr lang="en-US" sz="1050" dirty="0" err="1">
                <a:solidFill>
                  <a:srgbClr val="000000"/>
                </a:solidFill>
                <a:latin typeface="Arial"/>
                <a:cs typeface="Arial"/>
              </a:rPr>
              <a:t>veniam</a:t>
            </a:r>
            <a:r>
              <a:rPr lang="en-US" sz="1050" dirty="0">
                <a:solidFill>
                  <a:srgbClr val="000000"/>
                </a:solidFill>
                <a:latin typeface="Arial"/>
                <a:cs typeface="Arial"/>
              </a:rPr>
              <a:t>, </a:t>
            </a:r>
            <a:r>
              <a:rPr lang="en-US" sz="1050" dirty="0" err="1">
                <a:solidFill>
                  <a:srgbClr val="000000"/>
                </a:solidFill>
                <a:latin typeface="Arial"/>
                <a:cs typeface="Arial"/>
              </a:rPr>
              <a:t>quis</a:t>
            </a:r>
            <a:r>
              <a:rPr lang="en-US" sz="1050" dirty="0">
                <a:solidFill>
                  <a:srgbClr val="000000"/>
                </a:solidFill>
                <a:latin typeface="Arial"/>
                <a:cs typeface="Arial"/>
              </a:rPr>
              <a:t> </a:t>
            </a:r>
            <a:r>
              <a:rPr lang="en-US" sz="1050" dirty="0" err="1">
                <a:solidFill>
                  <a:srgbClr val="000000"/>
                </a:solidFill>
                <a:latin typeface="Arial"/>
                <a:cs typeface="Arial"/>
              </a:rPr>
              <a:t>nostrud</a:t>
            </a:r>
            <a:r>
              <a:rPr lang="en-US" sz="1050" dirty="0">
                <a:solidFill>
                  <a:srgbClr val="000000"/>
                </a:solidFill>
                <a:latin typeface="Arial"/>
                <a:cs typeface="Arial"/>
              </a:rPr>
              <a:t> </a:t>
            </a:r>
            <a:r>
              <a:rPr lang="en-US" sz="1050" dirty="0" err="1">
                <a:solidFill>
                  <a:srgbClr val="000000"/>
                </a:solidFill>
                <a:latin typeface="Arial"/>
                <a:cs typeface="Arial"/>
              </a:rPr>
              <a:t>exerci</a:t>
            </a:r>
            <a:r>
              <a:rPr lang="en-US" sz="1050" dirty="0">
                <a:solidFill>
                  <a:srgbClr val="000000"/>
                </a:solidFill>
                <a:latin typeface="Arial"/>
                <a:cs typeface="Arial"/>
              </a:rPr>
              <a:t> </a:t>
            </a:r>
            <a:r>
              <a:rPr lang="en-US" sz="1050" dirty="0" err="1">
                <a:solidFill>
                  <a:srgbClr val="000000"/>
                </a:solidFill>
                <a:latin typeface="Arial"/>
                <a:cs typeface="Arial"/>
              </a:rPr>
              <a:t>tation</a:t>
            </a:r>
            <a:r>
              <a:rPr lang="en-US" sz="1050" dirty="0">
                <a:solidFill>
                  <a:srgbClr val="000000"/>
                </a:solidFill>
                <a:latin typeface="Arial"/>
                <a:cs typeface="Arial"/>
              </a:rPr>
              <a:t> </a:t>
            </a:r>
            <a:r>
              <a:rPr lang="en-US" sz="1050" dirty="0" err="1">
                <a:solidFill>
                  <a:srgbClr val="000000"/>
                </a:solidFill>
                <a:latin typeface="Arial"/>
                <a:cs typeface="Arial"/>
              </a:rPr>
              <a:t>ullamcorper</a:t>
            </a:r>
            <a:endParaRPr lang="en-US" dirty="0"/>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a:p>
        </p:txBody>
      </p:sp>
      <p:sp>
        <p:nvSpPr>
          <p:cNvPr id="13" name="Text Placeholder 10"/>
          <p:cNvSpPr>
            <a:spLocks noGrp="1"/>
          </p:cNvSpPr>
          <p:nvPr>
            <p:ph type="body" sz="quarter" idx="12" hasCustomPrompt="1"/>
          </p:nvPr>
        </p:nvSpPr>
        <p:spPr>
          <a:xfrm>
            <a:off x="6106128" y="3611173"/>
            <a:ext cx="5315755" cy="1247422"/>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50">
                <a:latin typeface="Arial"/>
                <a:cs typeface="Arial"/>
              </a:defRPr>
            </a:lvl1pPr>
          </a:lstStyle>
          <a:p>
            <a:pPr>
              <a:lnSpc>
                <a:spcPct val="150000"/>
              </a:lnSpc>
              <a:defRPr/>
            </a:pPr>
            <a:r>
              <a:rPr lang="en-US" sz="1050" b="1" dirty="0">
                <a:solidFill>
                  <a:srgbClr val="000000"/>
                </a:solidFill>
                <a:latin typeface="Arial"/>
                <a:cs typeface="Arial"/>
              </a:rPr>
              <a:t>Sit </a:t>
            </a:r>
            <a:r>
              <a:rPr lang="en-US" sz="1050" b="1" dirty="0" err="1">
                <a:solidFill>
                  <a:srgbClr val="000000"/>
                </a:solidFill>
                <a:latin typeface="Arial"/>
                <a:cs typeface="Arial"/>
              </a:rPr>
              <a:t>Amet</a:t>
            </a:r>
            <a:r>
              <a:rPr lang="en-US" sz="1050" dirty="0">
                <a:solidFill>
                  <a:srgbClr val="000000"/>
                </a:solidFill>
                <a:latin typeface="Arial"/>
                <a:cs typeface="Arial"/>
              </a:rPr>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adipi.Scing</a:t>
            </a:r>
            <a:r>
              <a:rPr lang="en-US" sz="1050" dirty="0">
                <a:solidFill>
                  <a:srgbClr val="000000"/>
                </a:solidFill>
                <a:latin typeface="Arial"/>
                <a:cs typeface="Arial"/>
              </a:rPr>
              <a:t> </a:t>
            </a:r>
            <a:r>
              <a:rPr lang="en-US" sz="1050" dirty="0" err="1">
                <a:solidFill>
                  <a:srgbClr val="000000"/>
                </a:solidFill>
                <a:latin typeface="Arial"/>
                <a:cs typeface="Arial"/>
              </a:rPr>
              <a:t>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a:t>
            </a:r>
            <a:r>
              <a:rPr lang="en-US" sz="1050" dirty="0">
                <a:solidFill>
                  <a:srgbClr val="000000"/>
                </a:solidFill>
                <a:latin typeface="Arial"/>
                <a:cs typeface="Arial"/>
              </a:rPr>
              <a:t> </a:t>
            </a:r>
            <a:r>
              <a:rPr lang="en-US" sz="1050" dirty="0" err="1">
                <a:solidFill>
                  <a:srgbClr val="000000"/>
                </a:solidFill>
                <a:latin typeface="Arial"/>
                <a:cs typeface="Arial"/>
              </a:rPr>
              <a:t>nonummy</a:t>
            </a:r>
            <a:r>
              <a:rPr lang="en-US" sz="1050" dirty="0">
                <a:solidFill>
                  <a:srgbClr val="000000"/>
                </a:solidFill>
                <a:latin typeface="Arial"/>
                <a:cs typeface="Arial"/>
              </a:rPr>
              <a:t> </a:t>
            </a:r>
            <a:r>
              <a:rPr lang="en-US" sz="1050" dirty="0" err="1">
                <a:solidFill>
                  <a:srgbClr val="000000"/>
                </a:solidFill>
                <a:latin typeface="Arial"/>
                <a:cs typeface="Arial"/>
              </a:rPr>
              <a:t>nibh</a:t>
            </a:r>
            <a:r>
              <a:rPr lang="en-US" sz="1050" dirty="0">
                <a:solidFill>
                  <a:srgbClr val="000000"/>
                </a:solidFill>
                <a:latin typeface="Arial"/>
                <a:cs typeface="Arial"/>
              </a:rPr>
              <a:t> </a:t>
            </a:r>
            <a:r>
              <a:rPr lang="en-US" sz="1050" dirty="0" err="1">
                <a:solidFill>
                  <a:srgbClr val="000000"/>
                </a:solidFill>
                <a:latin typeface="Arial"/>
                <a:cs typeface="Arial"/>
              </a:rPr>
              <a:t>euismod</a:t>
            </a:r>
            <a:r>
              <a:rPr lang="en-US" sz="1050" dirty="0">
                <a:solidFill>
                  <a:srgbClr val="000000"/>
                </a:solidFill>
                <a:latin typeface="Arial"/>
                <a:cs typeface="Arial"/>
              </a:rPr>
              <a:t> </a:t>
            </a:r>
            <a:r>
              <a:rPr lang="en-US" sz="1050" dirty="0" err="1">
                <a:solidFill>
                  <a:srgbClr val="000000"/>
                </a:solidFill>
                <a:latin typeface="Arial"/>
                <a:cs typeface="Arial"/>
              </a:rPr>
              <a:t>tincidunt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laoreet</a:t>
            </a:r>
            <a:r>
              <a:rPr lang="en-US" sz="1050" dirty="0">
                <a:solidFill>
                  <a:srgbClr val="000000"/>
                </a:solidFill>
                <a:latin typeface="Arial"/>
                <a:cs typeface="Arial"/>
              </a:rPr>
              <a:t> </a:t>
            </a:r>
            <a:r>
              <a:rPr lang="en-US" sz="1050" dirty="0" err="1">
                <a:solidFill>
                  <a:srgbClr val="000000"/>
                </a:solidFill>
                <a:latin typeface="Arial"/>
                <a:cs typeface="Arial"/>
              </a:rPr>
              <a:t>dolore</a:t>
            </a:r>
            <a:r>
              <a:rPr lang="en-US" sz="1050" dirty="0">
                <a:solidFill>
                  <a:srgbClr val="000000"/>
                </a:solidFill>
                <a:latin typeface="Arial"/>
                <a:cs typeface="Arial"/>
              </a:rPr>
              <a:t> magna </a:t>
            </a:r>
            <a:r>
              <a:rPr lang="en-US" sz="1050" dirty="0" err="1">
                <a:solidFill>
                  <a:srgbClr val="000000"/>
                </a:solidFill>
                <a:latin typeface="Arial"/>
                <a:cs typeface="Arial"/>
              </a:rPr>
              <a:t>aliquamnibh</a:t>
            </a:r>
            <a:r>
              <a:rPr lang="en-US" sz="1050" dirty="0">
                <a:solidFill>
                  <a:srgbClr val="000000"/>
                </a:solidFill>
                <a:latin typeface="Arial"/>
                <a:cs typeface="Arial"/>
              </a:rPr>
              <a:t> </a:t>
            </a:r>
            <a:r>
              <a:rPr lang="en-US" sz="1050" dirty="0" err="1">
                <a:solidFill>
                  <a:srgbClr val="000000"/>
                </a:solidFill>
                <a:latin typeface="Arial"/>
                <a:cs typeface="Arial"/>
              </a:rPr>
              <a:t>euismod</a:t>
            </a:r>
            <a:r>
              <a:rPr lang="en-US" sz="1050" dirty="0">
                <a:solidFill>
                  <a:srgbClr val="000000"/>
                </a:solidFill>
                <a:latin typeface="Arial"/>
                <a:cs typeface="Arial"/>
              </a:rPr>
              <a:t> </a:t>
            </a:r>
            <a:r>
              <a:rPr lang="en-US" sz="1050" dirty="0" err="1">
                <a:solidFill>
                  <a:srgbClr val="000000"/>
                </a:solidFill>
                <a:latin typeface="Arial"/>
                <a:cs typeface="Arial"/>
              </a:rPr>
              <a:t>tincidunt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laoreet</a:t>
            </a:r>
            <a:r>
              <a:rPr lang="en-US" sz="1050" dirty="0">
                <a:solidFill>
                  <a:srgbClr val="000000"/>
                </a:solidFill>
                <a:latin typeface="Arial"/>
                <a:cs typeface="Arial"/>
              </a:rPr>
              <a:t> </a:t>
            </a:r>
            <a:r>
              <a:rPr lang="en-US" sz="1050" dirty="0" err="1">
                <a:solidFill>
                  <a:srgbClr val="000000"/>
                </a:solidFill>
                <a:latin typeface="Arial"/>
                <a:cs typeface="Arial"/>
              </a:rPr>
              <a:t>dolore</a:t>
            </a:r>
            <a:r>
              <a:rPr lang="en-US" sz="1050" dirty="0">
                <a:solidFill>
                  <a:srgbClr val="000000"/>
                </a:solidFill>
                <a:latin typeface="Arial"/>
                <a:cs typeface="Arial"/>
              </a:rPr>
              <a:t> magna </a:t>
            </a:r>
            <a:r>
              <a:rPr lang="en-US" sz="1050" dirty="0" err="1">
                <a:solidFill>
                  <a:srgbClr val="000000"/>
                </a:solidFill>
                <a:latin typeface="Arial"/>
                <a:cs typeface="Arial"/>
              </a:rPr>
              <a:t>aliquam</a:t>
            </a:r>
            <a:r>
              <a:rPr lang="en-US" sz="1050" dirty="0">
                <a:solidFill>
                  <a:srgbClr val="000000"/>
                </a:solidFill>
                <a:latin typeface="Arial"/>
                <a:cs typeface="Arial"/>
              </a:rPr>
              <a:t> </a:t>
            </a:r>
            <a:r>
              <a:rPr lang="en-US" sz="1050" dirty="0" err="1">
                <a:solidFill>
                  <a:srgbClr val="000000"/>
                </a:solidFill>
                <a:latin typeface="Arial"/>
                <a:cs typeface="Arial"/>
              </a:rPr>
              <a:t>erat</a:t>
            </a:r>
            <a:r>
              <a:rPr lang="en-US" sz="1050" dirty="0">
                <a:solidFill>
                  <a:srgbClr val="000000"/>
                </a:solidFill>
                <a:latin typeface="Arial"/>
                <a:cs typeface="Arial"/>
              </a:rPr>
              <a:t> </a:t>
            </a:r>
            <a:r>
              <a:rPr lang="en-US" sz="1050" dirty="0" err="1">
                <a:solidFill>
                  <a:srgbClr val="000000"/>
                </a:solidFill>
                <a:latin typeface="Arial"/>
                <a:cs typeface="Arial"/>
              </a:rPr>
              <a:t>volutpat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wisi</a:t>
            </a:r>
            <a:r>
              <a:rPr lang="en-US" sz="1050" dirty="0">
                <a:solidFill>
                  <a:srgbClr val="000000"/>
                </a:solidFill>
                <a:latin typeface="Arial"/>
                <a:cs typeface="Arial"/>
              </a:rPr>
              <a:t> </a:t>
            </a:r>
            <a:r>
              <a:rPr lang="en-US" sz="1050" dirty="0" err="1">
                <a:solidFill>
                  <a:srgbClr val="000000"/>
                </a:solidFill>
                <a:latin typeface="Arial"/>
                <a:cs typeface="Arial"/>
              </a:rPr>
              <a:t>enim</a:t>
            </a:r>
            <a:r>
              <a:rPr lang="en-US" sz="1050" dirty="0">
                <a:solidFill>
                  <a:srgbClr val="000000"/>
                </a:solidFill>
                <a:latin typeface="Arial"/>
                <a:cs typeface="Arial"/>
              </a:rPr>
              <a:t> ad minim </a:t>
            </a:r>
            <a:r>
              <a:rPr lang="en-US" sz="1050" dirty="0" err="1">
                <a:solidFill>
                  <a:srgbClr val="000000"/>
                </a:solidFill>
                <a:latin typeface="Arial"/>
                <a:cs typeface="Arial"/>
              </a:rPr>
              <a:t>veniam</a:t>
            </a:r>
            <a:r>
              <a:rPr lang="en-US" sz="1050" dirty="0">
                <a:solidFill>
                  <a:srgbClr val="000000"/>
                </a:solidFill>
                <a:latin typeface="Arial"/>
                <a:cs typeface="Arial"/>
              </a:rPr>
              <a:t>, </a:t>
            </a:r>
            <a:r>
              <a:rPr lang="en-US" sz="1050" dirty="0" err="1">
                <a:solidFill>
                  <a:srgbClr val="000000"/>
                </a:solidFill>
                <a:latin typeface="Arial"/>
                <a:cs typeface="Arial"/>
              </a:rPr>
              <a:t>quis</a:t>
            </a:r>
            <a:r>
              <a:rPr lang="en-US" sz="1050" dirty="0">
                <a:solidFill>
                  <a:srgbClr val="000000"/>
                </a:solidFill>
                <a:latin typeface="Arial"/>
                <a:cs typeface="Arial"/>
              </a:rPr>
              <a:t> </a:t>
            </a:r>
            <a:r>
              <a:rPr lang="en-US" sz="1050" dirty="0" err="1">
                <a:solidFill>
                  <a:srgbClr val="000000"/>
                </a:solidFill>
                <a:latin typeface="Arial"/>
                <a:cs typeface="Arial"/>
              </a:rPr>
              <a:t>nostrud</a:t>
            </a:r>
            <a:r>
              <a:rPr lang="en-US" sz="1050" dirty="0">
                <a:solidFill>
                  <a:srgbClr val="000000"/>
                </a:solidFill>
                <a:latin typeface="Arial"/>
                <a:cs typeface="Arial"/>
              </a:rPr>
              <a:t> </a:t>
            </a:r>
            <a:r>
              <a:rPr lang="en-US" sz="1050" dirty="0" err="1">
                <a:solidFill>
                  <a:srgbClr val="000000"/>
                </a:solidFill>
                <a:latin typeface="Arial"/>
                <a:cs typeface="Arial"/>
              </a:rPr>
              <a:t>exerci</a:t>
            </a:r>
            <a:r>
              <a:rPr lang="en-US" sz="1050" dirty="0">
                <a:solidFill>
                  <a:srgbClr val="000000"/>
                </a:solidFill>
                <a:latin typeface="Arial"/>
                <a:cs typeface="Arial"/>
              </a:rPr>
              <a:t> </a:t>
            </a:r>
            <a:r>
              <a:rPr lang="en-US" sz="1050" dirty="0" err="1">
                <a:solidFill>
                  <a:srgbClr val="000000"/>
                </a:solidFill>
                <a:latin typeface="Arial"/>
                <a:cs typeface="Arial"/>
              </a:rPr>
              <a:t>tation</a:t>
            </a:r>
            <a:r>
              <a:rPr lang="en-US" sz="1050" dirty="0">
                <a:solidFill>
                  <a:srgbClr val="000000"/>
                </a:solidFill>
                <a:latin typeface="Arial"/>
                <a:cs typeface="Arial"/>
              </a:rPr>
              <a:t> </a:t>
            </a:r>
            <a:r>
              <a:rPr lang="en-US" sz="1050" dirty="0" err="1">
                <a:solidFill>
                  <a:srgbClr val="000000"/>
                </a:solidFill>
                <a:latin typeface="Arial"/>
                <a:cs typeface="Arial"/>
              </a:rPr>
              <a:t>ullamcorper</a:t>
            </a:r>
            <a:endParaRPr lang="en-US" dirty="0"/>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a:p>
        </p:txBody>
      </p:sp>
      <p:sp>
        <p:nvSpPr>
          <p:cNvPr id="9" name="Picture Placeholder 6"/>
          <p:cNvSpPr>
            <a:spLocks noGrp="1"/>
          </p:cNvSpPr>
          <p:nvPr>
            <p:ph type="pic" sz="quarter" idx="15"/>
          </p:nvPr>
        </p:nvSpPr>
        <p:spPr>
          <a:xfrm>
            <a:off x="786217" y="3764957"/>
            <a:ext cx="4944081" cy="1916496"/>
          </a:xfrm>
          <a:prstGeom prst="rect">
            <a:avLst/>
          </a:prstGeom>
        </p:spPr>
        <p:txBody>
          <a:bodyPr vert="horz"/>
          <a:lstStyle>
            <a:lvl1pPr>
              <a:defRPr>
                <a:latin typeface="Arial"/>
              </a:defRPr>
            </a:lvl1pPr>
          </a:lstStyle>
          <a:p>
            <a:endParaRPr lang="en-US" dirty="0"/>
          </a:p>
        </p:txBody>
      </p:sp>
      <p:sp>
        <p:nvSpPr>
          <p:cNvPr id="14" name="Picture Placeholder 6"/>
          <p:cNvSpPr>
            <a:spLocks noGrp="1"/>
          </p:cNvSpPr>
          <p:nvPr>
            <p:ph type="pic" sz="quarter" idx="16"/>
          </p:nvPr>
        </p:nvSpPr>
        <p:spPr>
          <a:xfrm>
            <a:off x="777745" y="1320446"/>
            <a:ext cx="4944081" cy="1916496"/>
          </a:xfrm>
          <a:prstGeom prst="rect">
            <a:avLst/>
          </a:prstGeom>
        </p:spPr>
        <p:txBody>
          <a:bodyPr vert="horz"/>
          <a:lstStyle>
            <a:lvl1pPr>
              <a:defRPr>
                <a:latin typeface="Arial"/>
              </a:defRPr>
            </a:lvl1pPr>
          </a:lstStyle>
          <a:p>
            <a:endParaRPr lang="en-US" dirty="0"/>
          </a:p>
        </p:txBody>
      </p:sp>
      <p:sp>
        <p:nvSpPr>
          <p:cNvPr id="17" name="TextBox 16"/>
          <p:cNvSpPr txBox="1"/>
          <p:nvPr userDrawn="1"/>
        </p:nvSpPr>
        <p:spPr>
          <a:xfrm>
            <a:off x="214267" y="6585920"/>
            <a:ext cx="12192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16" name="TextBox 15"/>
          <p:cNvSpPr txBox="1"/>
          <p:nvPr userDrawn="1"/>
        </p:nvSpPr>
        <p:spPr>
          <a:xfrm>
            <a:off x="-2116" y="6585888"/>
            <a:ext cx="12192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20" name="TextBox 19"/>
          <p:cNvSpPr txBox="1"/>
          <p:nvPr userDrawn="1"/>
        </p:nvSpPr>
        <p:spPr>
          <a:xfrm>
            <a:off x="3245413" y="6570004"/>
            <a:ext cx="5644193" cy="200055"/>
          </a:xfrm>
          <a:prstGeom prst="rect">
            <a:avLst/>
          </a:prstGeom>
          <a:noFill/>
        </p:spPr>
        <p:txBody>
          <a:bodyPr wrap="square" rtlCol="0">
            <a:spAutoFit/>
          </a:bodyPr>
          <a:lstStyle/>
          <a:p>
            <a:pPr algn="ctr"/>
            <a:r>
              <a:rPr lang="en-US" sz="700" dirty="0">
                <a:solidFill>
                  <a:schemeClr val="bg1"/>
                </a:solidFill>
                <a:latin typeface="Arial"/>
                <a:cs typeface="Arial"/>
              </a:rPr>
              <a:t>©2015, Johns Hopkins University. All rights</a:t>
            </a:r>
            <a:r>
              <a:rPr lang="en-US" sz="700" baseline="0" dirty="0">
                <a:solidFill>
                  <a:schemeClr val="bg1"/>
                </a:solidFill>
                <a:latin typeface="Arial"/>
                <a:cs typeface="Arial"/>
              </a:rPr>
              <a:t> reserved.</a:t>
            </a:r>
            <a:endParaRPr lang="en-US" sz="700" dirty="0">
              <a:solidFill>
                <a:schemeClr val="bg1"/>
              </a:solidFill>
              <a:latin typeface="Arial"/>
              <a:cs typeface="Arial"/>
            </a:endParaRPr>
          </a:p>
        </p:txBody>
      </p:sp>
      <p:grpSp>
        <p:nvGrpSpPr>
          <p:cNvPr id="12" name="Group 11"/>
          <p:cNvGrpSpPr/>
          <p:nvPr userDrawn="1"/>
        </p:nvGrpSpPr>
        <p:grpSpPr>
          <a:xfrm>
            <a:off x="0" y="6433849"/>
            <a:ext cx="12192000" cy="432292"/>
            <a:chOff x="0" y="6433849"/>
            <a:chExt cx="9144000" cy="432292"/>
          </a:xfrm>
        </p:grpSpPr>
        <p:pic>
          <p:nvPicPr>
            <p:cNvPr id="15" name="Picture 14" descr="Bloomberg foot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33849"/>
              <a:ext cx="9144000" cy="432292"/>
            </a:xfrm>
            <a:prstGeom prst="rect">
              <a:avLst/>
            </a:prstGeom>
          </p:spPr>
        </p:pic>
        <p:sp>
          <p:nvSpPr>
            <p:cNvPr id="18" name="TextBox 17"/>
            <p:cNvSpPr txBox="1"/>
            <p:nvPr userDrawn="1"/>
          </p:nvSpPr>
          <p:spPr>
            <a:xfrm>
              <a:off x="2467925" y="6567886"/>
              <a:ext cx="4233145" cy="200055"/>
            </a:xfrm>
            <a:prstGeom prst="rect">
              <a:avLst/>
            </a:prstGeom>
            <a:noFill/>
          </p:spPr>
          <p:txBody>
            <a:bodyPr wrap="square" rtlCol="0">
              <a:spAutoFit/>
            </a:bodyPr>
            <a:lstStyle/>
            <a:p>
              <a:pPr algn="ctr"/>
              <a:r>
                <a:rPr lang="en-US" sz="700" dirty="0">
                  <a:solidFill>
                    <a:schemeClr val="bg1"/>
                  </a:solidFill>
                  <a:latin typeface="Arial"/>
                  <a:cs typeface="Arial"/>
                </a:rPr>
                <a:t>©2018, Johns Hopkins University. All rights</a:t>
              </a:r>
              <a:r>
                <a:rPr lang="en-US" sz="700" baseline="0" dirty="0">
                  <a:solidFill>
                    <a:schemeClr val="bg1"/>
                  </a:solidFill>
                  <a:latin typeface="Arial"/>
                  <a:cs typeface="Arial"/>
                </a:rPr>
                <a:t> reserved.</a:t>
              </a:r>
              <a:endParaRPr lang="en-US" sz="700" dirty="0">
                <a:solidFill>
                  <a:schemeClr val="bg1"/>
                </a:solidFill>
                <a:latin typeface="Arial"/>
                <a:cs typeface="Arial"/>
              </a:endParaRPr>
            </a:p>
          </p:txBody>
        </p:sp>
      </p:grpSp>
    </p:spTree>
    <p:extLst>
      <p:ext uri="{BB962C8B-B14F-4D97-AF65-F5344CB8AC3E}">
        <p14:creationId xmlns:p14="http://schemas.microsoft.com/office/powerpoint/2010/main" val="99292517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17_Custom Layout">
    <p:spTree>
      <p:nvGrpSpPr>
        <p:cNvPr id="1" name=""/>
        <p:cNvGrpSpPr/>
        <p:nvPr/>
      </p:nvGrpSpPr>
      <p:grpSpPr>
        <a:xfrm>
          <a:off x="0" y="0"/>
          <a:ext cx="0" cy="0"/>
          <a:chOff x="0" y="0"/>
          <a:chExt cx="0" cy="0"/>
        </a:xfrm>
      </p:grpSpPr>
      <p:sp>
        <p:nvSpPr>
          <p:cNvPr id="14" name="Title 1"/>
          <p:cNvSpPr>
            <a:spLocks noGrp="1"/>
          </p:cNvSpPr>
          <p:nvPr>
            <p:ph type="title" hasCustomPrompt="1"/>
          </p:nvPr>
        </p:nvSpPr>
        <p:spPr>
          <a:xfrm>
            <a:off x="629520" y="373275"/>
            <a:ext cx="10972800" cy="1143000"/>
          </a:xfrm>
          <a:prstGeom prst="rect">
            <a:avLst/>
          </a:prstGeom>
        </p:spPr>
        <p:txBody>
          <a:bodyPr vert="horz"/>
          <a:lstStyle>
            <a:lvl1pPr algn="l">
              <a:defRPr b="1">
                <a:solidFill>
                  <a:srgbClr val="14487F"/>
                </a:solidFill>
                <a:latin typeface="Times New Roman"/>
                <a:cs typeface="Times New Roman"/>
              </a:defRPr>
            </a:lvl1pPr>
          </a:lstStyle>
          <a:p>
            <a:r>
              <a:rPr lang="en-US" dirty="0"/>
              <a:t>Four Photo Slide Header</a:t>
            </a:r>
          </a:p>
        </p:txBody>
      </p:sp>
      <p:sp>
        <p:nvSpPr>
          <p:cNvPr id="15" name="Text Placeholder 10"/>
          <p:cNvSpPr>
            <a:spLocks noGrp="1"/>
          </p:cNvSpPr>
          <p:nvPr>
            <p:ph type="body" sz="quarter" idx="11" hasCustomPrompt="1"/>
          </p:nvPr>
        </p:nvSpPr>
        <p:spPr>
          <a:xfrm>
            <a:off x="671576" y="3061863"/>
            <a:ext cx="4332984" cy="657730"/>
          </a:xfrm>
          <a:prstGeom prst="rect">
            <a:avLst/>
          </a:prstGeom>
        </p:spPr>
        <p:txBody>
          <a:bodyPr vert="horz"/>
          <a:lstStyle>
            <a:lvl1pPr marL="0" marR="0" indent="0" algn="l" defTabSz="457200" rtl="0" eaLnBrk="1" fontAlgn="auto" latinLnBrk="0" hangingPunct="1">
              <a:lnSpc>
                <a:spcPct val="150000"/>
              </a:lnSpc>
              <a:spcBef>
                <a:spcPct val="20000"/>
              </a:spcBef>
              <a:spcAft>
                <a:spcPts val="0"/>
              </a:spcAft>
              <a:buClrTx/>
              <a:buSzTx/>
              <a:buFont typeface="Arial"/>
              <a:buNone/>
              <a:tabLst/>
              <a:defRPr sz="1050">
                <a:latin typeface="Gentona Book"/>
                <a:cs typeface="Gentona Book"/>
              </a:defRPr>
            </a:lvl1pPr>
          </a:lstStyle>
          <a:p>
            <a:pPr>
              <a:lnSpc>
                <a:spcPct val="150000"/>
              </a:lnSpc>
              <a:defRPr/>
            </a:pPr>
            <a:r>
              <a:rPr lang="en-US" sz="1050" b="1" dirty="0">
                <a:solidFill>
                  <a:srgbClr val="000000"/>
                </a:solidFill>
                <a:latin typeface="Arial"/>
                <a:cs typeface="Arial"/>
              </a:rPr>
              <a:t>Sit </a:t>
            </a:r>
            <a:r>
              <a:rPr lang="en-US" sz="1050" b="1" dirty="0" err="1">
                <a:solidFill>
                  <a:srgbClr val="000000"/>
                </a:solidFill>
                <a:latin typeface="Arial"/>
                <a:cs typeface="Arial"/>
              </a:rPr>
              <a:t>Amet</a:t>
            </a:r>
            <a:r>
              <a:rPr lang="en-US" sz="1050" dirty="0">
                <a:solidFill>
                  <a:srgbClr val="000000"/>
                </a:solidFill>
                <a:latin typeface="Arial"/>
                <a:cs typeface="Arial"/>
              </a:rPr>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adipi.Scing</a:t>
            </a:r>
            <a:r>
              <a:rPr lang="en-US" sz="1050" dirty="0">
                <a:solidFill>
                  <a:srgbClr val="000000"/>
                </a:solidFill>
                <a:latin typeface="Arial"/>
                <a:cs typeface="Arial"/>
              </a:rPr>
              <a:t> </a:t>
            </a:r>
            <a:r>
              <a:rPr lang="en-US" sz="1050" dirty="0" err="1">
                <a:solidFill>
                  <a:srgbClr val="000000"/>
                </a:solidFill>
                <a:latin typeface="Arial"/>
                <a:cs typeface="Arial"/>
              </a:rPr>
              <a:t>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diamgfd</a:t>
            </a:r>
            <a:r>
              <a:rPr lang="en-US" sz="1050" dirty="0">
                <a:solidFill>
                  <a:srgbClr val="000000"/>
                </a:solidFill>
                <a:latin typeface="Arial"/>
                <a:cs typeface="Arial"/>
              </a:rPr>
              <a:t> </a:t>
            </a:r>
            <a:r>
              <a:rPr lang="en-US" sz="1050" dirty="0" err="1">
                <a:solidFill>
                  <a:srgbClr val="000000"/>
                </a:solidFill>
                <a:latin typeface="Arial"/>
                <a:cs typeface="Arial"/>
              </a:rPr>
              <a:t>nonummy</a:t>
            </a:r>
            <a:r>
              <a:rPr lang="en-US" sz="1050" dirty="0">
                <a:solidFill>
                  <a:srgbClr val="000000"/>
                </a:solidFill>
                <a:latin typeface="Arial"/>
                <a:cs typeface="Arial"/>
              </a:rPr>
              <a:t> </a:t>
            </a:r>
            <a:r>
              <a:rPr lang="en-US" sz="1050" dirty="0" err="1">
                <a:solidFill>
                  <a:srgbClr val="000000"/>
                </a:solidFill>
                <a:latin typeface="Arial"/>
                <a:cs typeface="Arial"/>
              </a:rPr>
              <a:t>nibh</a:t>
            </a:r>
            <a:r>
              <a:rPr lang="en-US" sz="1050" dirty="0">
                <a:solidFill>
                  <a:srgbClr val="000000"/>
                </a:solidFill>
                <a:latin typeface="Arial"/>
                <a:cs typeface="Arial"/>
              </a:rPr>
              <a:t> </a:t>
            </a:r>
            <a:r>
              <a:rPr lang="en-US" sz="1050" dirty="0" err="1">
                <a:solidFill>
                  <a:srgbClr val="000000"/>
                </a:solidFill>
                <a:latin typeface="Arial"/>
                <a:cs typeface="Arial"/>
              </a:rPr>
              <a:t>euismod</a:t>
            </a:r>
            <a:r>
              <a:rPr lang="en-US" sz="1050" dirty="0">
                <a:solidFill>
                  <a:srgbClr val="000000"/>
                </a:solidFill>
                <a:latin typeface="Arial"/>
                <a:cs typeface="Arial"/>
              </a:rPr>
              <a:t> </a:t>
            </a:r>
            <a:r>
              <a:rPr lang="en-US" sz="1050" dirty="0" err="1">
                <a:solidFill>
                  <a:srgbClr val="000000"/>
                </a:solidFill>
                <a:latin typeface="Arial"/>
                <a:cs typeface="Arial"/>
              </a:rPr>
              <a:t>tincidunt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laoreet</a:t>
            </a:r>
            <a:r>
              <a:rPr lang="en-US" sz="1050" dirty="0">
                <a:solidFill>
                  <a:srgbClr val="000000"/>
                </a:solidFill>
                <a:latin typeface="Arial"/>
                <a:cs typeface="Arial"/>
              </a:rPr>
              <a:t> </a:t>
            </a:r>
            <a:r>
              <a:rPr lang="en-US" sz="1050" dirty="0" err="1">
                <a:solidFill>
                  <a:srgbClr val="000000"/>
                </a:solidFill>
                <a:latin typeface="Arial"/>
                <a:cs typeface="Arial"/>
              </a:rPr>
              <a:t>dolore</a:t>
            </a:r>
            <a:endParaRPr lang="en-US" sz="1050" dirty="0">
              <a:solidFill>
                <a:srgbClr val="000000"/>
              </a:solidFill>
              <a:latin typeface="Arial"/>
              <a:cs typeface="Arial"/>
            </a:endParaRPr>
          </a:p>
        </p:txBody>
      </p:sp>
      <p:sp>
        <p:nvSpPr>
          <p:cNvPr id="16" name="Text Placeholder 10"/>
          <p:cNvSpPr>
            <a:spLocks noGrp="1"/>
          </p:cNvSpPr>
          <p:nvPr>
            <p:ph type="body" sz="quarter" idx="12" hasCustomPrompt="1"/>
          </p:nvPr>
        </p:nvSpPr>
        <p:spPr>
          <a:xfrm>
            <a:off x="6257324" y="3044160"/>
            <a:ext cx="4332984" cy="698114"/>
          </a:xfrm>
          <a:prstGeom prst="rect">
            <a:avLst/>
          </a:prstGeom>
        </p:spPr>
        <p:txBody>
          <a:bodyPr vert="horz"/>
          <a:lstStyle>
            <a:lvl1pPr marL="0" marR="0" indent="0" algn="l" defTabSz="457200" rtl="0" eaLnBrk="1" fontAlgn="auto" latinLnBrk="0" hangingPunct="1">
              <a:lnSpc>
                <a:spcPct val="150000"/>
              </a:lnSpc>
              <a:spcBef>
                <a:spcPct val="20000"/>
              </a:spcBef>
              <a:spcAft>
                <a:spcPts val="0"/>
              </a:spcAft>
              <a:buClrTx/>
              <a:buSzTx/>
              <a:buFont typeface="Arial"/>
              <a:buNone/>
              <a:tabLst/>
              <a:defRPr sz="1050">
                <a:latin typeface="Gentona Book"/>
                <a:cs typeface="Gentona Book"/>
              </a:defRPr>
            </a:lvl1pPr>
          </a:lstStyle>
          <a:p>
            <a:pPr>
              <a:lnSpc>
                <a:spcPct val="150000"/>
              </a:lnSpc>
              <a:defRPr/>
            </a:pPr>
            <a:r>
              <a:rPr lang="en-US" sz="1050" b="1" dirty="0">
                <a:solidFill>
                  <a:srgbClr val="000000"/>
                </a:solidFill>
                <a:latin typeface="Arial"/>
                <a:cs typeface="Arial"/>
              </a:rPr>
              <a:t>Sit </a:t>
            </a:r>
            <a:r>
              <a:rPr lang="en-US" sz="1050" b="1" dirty="0" err="1">
                <a:solidFill>
                  <a:srgbClr val="000000"/>
                </a:solidFill>
                <a:latin typeface="Arial"/>
                <a:cs typeface="Arial"/>
              </a:rPr>
              <a:t>Amet</a:t>
            </a:r>
            <a:r>
              <a:rPr lang="en-US" sz="1050" dirty="0">
                <a:solidFill>
                  <a:srgbClr val="000000"/>
                </a:solidFill>
                <a:latin typeface="Arial"/>
                <a:cs typeface="Arial"/>
              </a:rPr>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adipi.Scing</a:t>
            </a:r>
            <a:r>
              <a:rPr lang="en-US" sz="1050" dirty="0">
                <a:solidFill>
                  <a:srgbClr val="000000"/>
                </a:solidFill>
                <a:latin typeface="Arial"/>
                <a:cs typeface="Arial"/>
              </a:rPr>
              <a:t> </a:t>
            </a:r>
            <a:r>
              <a:rPr lang="en-US" sz="1050" dirty="0" err="1">
                <a:solidFill>
                  <a:srgbClr val="000000"/>
                </a:solidFill>
                <a:latin typeface="Arial"/>
                <a:cs typeface="Arial"/>
              </a:rPr>
              <a:t>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diamgfd</a:t>
            </a:r>
            <a:r>
              <a:rPr lang="en-US" sz="1050" dirty="0">
                <a:solidFill>
                  <a:srgbClr val="000000"/>
                </a:solidFill>
                <a:latin typeface="Arial"/>
                <a:cs typeface="Arial"/>
              </a:rPr>
              <a:t> </a:t>
            </a:r>
            <a:r>
              <a:rPr lang="en-US" sz="1050" dirty="0" err="1">
                <a:solidFill>
                  <a:srgbClr val="000000"/>
                </a:solidFill>
                <a:latin typeface="Arial"/>
                <a:cs typeface="Arial"/>
              </a:rPr>
              <a:t>nonummy</a:t>
            </a:r>
            <a:r>
              <a:rPr lang="en-US" sz="1050" dirty="0">
                <a:solidFill>
                  <a:srgbClr val="000000"/>
                </a:solidFill>
                <a:latin typeface="Arial"/>
                <a:cs typeface="Arial"/>
              </a:rPr>
              <a:t> </a:t>
            </a:r>
            <a:r>
              <a:rPr lang="en-US" sz="1050" dirty="0" err="1">
                <a:solidFill>
                  <a:srgbClr val="000000"/>
                </a:solidFill>
                <a:latin typeface="Arial"/>
                <a:cs typeface="Arial"/>
              </a:rPr>
              <a:t>nibh</a:t>
            </a:r>
            <a:r>
              <a:rPr lang="en-US" sz="1050" dirty="0">
                <a:solidFill>
                  <a:srgbClr val="000000"/>
                </a:solidFill>
                <a:latin typeface="Arial"/>
                <a:cs typeface="Arial"/>
              </a:rPr>
              <a:t> </a:t>
            </a:r>
            <a:r>
              <a:rPr lang="en-US" sz="1050" dirty="0" err="1">
                <a:solidFill>
                  <a:srgbClr val="000000"/>
                </a:solidFill>
                <a:latin typeface="Arial"/>
                <a:cs typeface="Arial"/>
              </a:rPr>
              <a:t>euismod</a:t>
            </a:r>
            <a:r>
              <a:rPr lang="en-US" sz="1050" dirty="0">
                <a:solidFill>
                  <a:srgbClr val="000000"/>
                </a:solidFill>
                <a:latin typeface="Arial"/>
                <a:cs typeface="Arial"/>
              </a:rPr>
              <a:t> </a:t>
            </a:r>
            <a:r>
              <a:rPr lang="en-US" sz="1050" dirty="0" err="1">
                <a:solidFill>
                  <a:srgbClr val="000000"/>
                </a:solidFill>
                <a:latin typeface="Arial"/>
                <a:cs typeface="Arial"/>
              </a:rPr>
              <a:t>tincidunt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laoreet</a:t>
            </a:r>
            <a:r>
              <a:rPr lang="en-US" sz="1050" dirty="0">
                <a:solidFill>
                  <a:srgbClr val="000000"/>
                </a:solidFill>
                <a:latin typeface="Arial"/>
                <a:cs typeface="Arial"/>
              </a:rPr>
              <a:t> </a:t>
            </a:r>
            <a:r>
              <a:rPr lang="en-US" sz="1050" dirty="0" err="1">
                <a:solidFill>
                  <a:srgbClr val="000000"/>
                </a:solidFill>
                <a:latin typeface="Arial"/>
                <a:cs typeface="Arial"/>
              </a:rPr>
              <a:t>dolore</a:t>
            </a:r>
            <a:endParaRPr lang="en-US" sz="1050" dirty="0">
              <a:solidFill>
                <a:srgbClr val="000000"/>
              </a:solidFill>
              <a:latin typeface="Arial"/>
              <a:cs typeface="Arial"/>
            </a:endParaRPr>
          </a:p>
        </p:txBody>
      </p:sp>
      <p:sp>
        <p:nvSpPr>
          <p:cNvPr id="17" name="Text Placeholder 10"/>
          <p:cNvSpPr>
            <a:spLocks noGrp="1"/>
          </p:cNvSpPr>
          <p:nvPr>
            <p:ph type="body" sz="quarter" idx="13" hasCustomPrompt="1"/>
          </p:nvPr>
        </p:nvSpPr>
        <p:spPr>
          <a:xfrm>
            <a:off x="693343" y="5587898"/>
            <a:ext cx="4332984" cy="807988"/>
          </a:xfrm>
          <a:prstGeom prst="rect">
            <a:avLst/>
          </a:prstGeom>
        </p:spPr>
        <p:txBody>
          <a:bodyPr vert="horz"/>
          <a:lstStyle>
            <a:lvl1pPr marL="0" marR="0" indent="0" algn="l" defTabSz="457200" rtl="0" eaLnBrk="1" fontAlgn="auto" latinLnBrk="0" hangingPunct="1">
              <a:lnSpc>
                <a:spcPct val="150000"/>
              </a:lnSpc>
              <a:spcBef>
                <a:spcPct val="20000"/>
              </a:spcBef>
              <a:spcAft>
                <a:spcPts val="0"/>
              </a:spcAft>
              <a:buClrTx/>
              <a:buSzTx/>
              <a:buFont typeface="Arial"/>
              <a:buNone/>
              <a:tabLst/>
              <a:defRPr sz="1050">
                <a:latin typeface="Gentona Book"/>
                <a:cs typeface="Gentona Book"/>
              </a:defRPr>
            </a:lvl1pPr>
          </a:lstStyle>
          <a:p>
            <a:pPr>
              <a:lnSpc>
                <a:spcPct val="150000"/>
              </a:lnSpc>
              <a:defRPr/>
            </a:pPr>
            <a:r>
              <a:rPr lang="en-US" sz="1050" b="1" dirty="0">
                <a:solidFill>
                  <a:srgbClr val="000000"/>
                </a:solidFill>
                <a:latin typeface="Arial"/>
                <a:cs typeface="Arial"/>
              </a:rPr>
              <a:t>Sit </a:t>
            </a:r>
            <a:r>
              <a:rPr lang="en-US" sz="1050" b="1" dirty="0" err="1">
                <a:solidFill>
                  <a:srgbClr val="000000"/>
                </a:solidFill>
                <a:latin typeface="Arial"/>
                <a:cs typeface="Arial"/>
              </a:rPr>
              <a:t>Amet</a:t>
            </a:r>
            <a:r>
              <a:rPr lang="en-US" sz="1050" dirty="0">
                <a:solidFill>
                  <a:srgbClr val="000000"/>
                </a:solidFill>
                <a:latin typeface="Arial"/>
                <a:cs typeface="Arial"/>
              </a:rPr>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adipi.Scing</a:t>
            </a:r>
            <a:r>
              <a:rPr lang="en-US" sz="1050" dirty="0">
                <a:solidFill>
                  <a:srgbClr val="000000"/>
                </a:solidFill>
                <a:latin typeface="Arial"/>
                <a:cs typeface="Arial"/>
              </a:rPr>
              <a:t> </a:t>
            </a:r>
            <a:r>
              <a:rPr lang="en-US" sz="1050" dirty="0" err="1">
                <a:solidFill>
                  <a:srgbClr val="000000"/>
                </a:solidFill>
                <a:latin typeface="Arial"/>
                <a:cs typeface="Arial"/>
              </a:rPr>
              <a:t>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diamgfd</a:t>
            </a:r>
            <a:r>
              <a:rPr lang="en-US" sz="1050" dirty="0">
                <a:solidFill>
                  <a:srgbClr val="000000"/>
                </a:solidFill>
                <a:latin typeface="Arial"/>
                <a:cs typeface="Arial"/>
              </a:rPr>
              <a:t> </a:t>
            </a:r>
            <a:r>
              <a:rPr lang="en-US" sz="1050" dirty="0" err="1">
                <a:solidFill>
                  <a:srgbClr val="000000"/>
                </a:solidFill>
                <a:latin typeface="Arial"/>
                <a:cs typeface="Arial"/>
              </a:rPr>
              <a:t>nonummy</a:t>
            </a:r>
            <a:r>
              <a:rPr lang="en-US" sz="1050" dirty="0">
                <a:solidFill>
                  <a:srgbClr val="000000"/>
                </a:solidFill>
                <a:latin typeface="Arial"/>
                <a:cs typeface="Arial"/>
              </a:rPr>
              <a:t> </a:t>
            </a:r>
            <a:r>
              <a:rPr lang="en-US" sz="1050" dirty="0" err="1">
                <a:solidFill>
                  <a:srgbClr val="000000"/>
                </a:solidFill>
                <a:latin typeface="Arial"/>
                <a:cs typeface="Arial"/>
              </a:rPr>
              <a:t>nibh</a:t>
            </a:r>
            <a:r>
              <a:rPr lang="en-US" sz="1050" dirty="0">
                <a:solidFill>
                  <a:srgbClr val="000000"/>
                </a:solidFill>
                <a:latin typeface="Arial"/>
                <a:cs typeface="Arial"/>
              </a:rPr>
              <a:t> </a:t>
            </a:r>
            <a:r>
              <a:rPr lang="en-US" sz="1050" dirty="0" err="1">
                <a:solidFill>
                  <a:srgbClr val="000000"/>
                </a:solidFill>
                <a:latin typeface="Arial"/>
                <a:cs typeface="Arial"/>
              </a:rPr>
              <a:t>euismod</a:t>
            </a:r>
            <a:r>
              <a:rPr lang="en-US" sz="1050" dirty="0">
                <a:solidFill>
                  <a:srgbClr val="000000"/>
                </a:solidFill>
                <a:latin typeface="Arial"/>
                <a:cs typeface="Arial"/>
              </a:rPr>
              <a:t> </a:t>
            </a:r>
            <a:r>
              <a:rPr lang="en-US" sz="1050" dirty="0" err="1">
                <a:solidFill>
                  <a:srgbClr val="000000"/>
                </a:solidFill>
                <a:latin typeface="Arial"/>
                <a:cs typeface="Arial"/>
              </a:rPr>
              <a:t>tincidunt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laoreet</a:t>
            </a:r>
            <a:r>
              <a:rPr lang="en-US" sz="1050" dirty="0">
                <a:solidFill>
                  <a:srgbClr val="000000"/>
                </a:solidFill>
                <a:latin typeface="Arial"/>
                <a:cs typeface="Arial"/>
              </a:rPr>
              <a:t> </a:t>
            </a:r>
            <a:r>
              <a:rPr lang="en-US" sz="1050" dirty="0" err="1">
                <a:solidFill>
                  <a:srgbClr val="000000"/>
                </a:solidFill>
                <a:latin typeface="Arial"/>
                <a:cs typeface="Arial"/>
              </a:rPr>
              <a:t>dolore</a:t>
            </a:r>
            <a:endParaRPr lang="en-US" sz="1050" dirty="0">
              <a:solidFill>
                <a:srgbClr val="000000"/>
              </a:solidFill>
              <a:latin typeface="Arial"/>
              <a:cs typeface="Arial"/>
            </a:endParaRPr>
          </a:p>
        </p:txBody>
      </p:sp>
      <p:sp>
        <p:nvSpPr>
          <p:cNvPr id="18" name="Text Placeholder 10"/>
          <p:cNvSpPr>
            <a:spLocks noGrp="1"/>
          </p:cNvSpPr>
          <p:nvPr>
            <p:ph type="body" sz="quarter" idx="14" hasCustomPrompt="1"/>
          </p:nvPr>
        </p:nvSpPr>
        <p:spPr>
          <a:xfrm>
            <a:off x="6257324" y="5610578"/>
            <a:ext cx="4332984" cy="796648"/>
          </a:xfrm>
          <a:prstGeom prst="rect">
            <a:avLst/>
          </a:prstGeom>
        </p:spPr>
        <p:txBody>
          <a:bodyPr vert="horz"/>
          <a:lstStyle>
            <a:lvl1pPr marL="0" marR="0" indent="0" algn="l" defTabSz="457200" rtl="0" eaLnBrk="1" fontAlgn="auto" latinLnBrk="0" hangingPunct="1">
              <a:lnSpc>
                <a:spcPct val="150000"/>
              </a:lnSpc>
              <a:spcBef>
                <a:spcPct val="20000"/>
              </a:spcBef>
              <a:spcAft>
                <a:spcPts val="0"/>
              </a:spcAft>
              <a:buClrTx/>
              <a:buSzTx/>
              <a:buFont typeface="Arial"/>
              <a:buNone/>
              <a:tabLst/>
              <a:defRPr sz="1050">
                <a:latin typeface="Gentona Book"/>
                <a:cs typeface="Gentona Book"/>
              </a:defRPr>
            </a:lvl1pPr>
          </a:lstStyle>
          <a:p>
            <a:pPr>
              <a:lnSpc>
                <a:spcPct val="150000"/>
              </a:lnSpc>
              <a:defRPr/>
            </a:pPr>
            <a:r>
              <a:rPr lang="en-US" sz="1050" b="1" dirty="0">
                <a:solidFill>
                  <a:srgbClr val="000000"/>
                </a:solidFill>
                <a:latin typeface="Arial"/>
                <a:cs typeface="Arial"/>
              </a:rPr>
              <a:t>Sit </a:t>
            </a:r>
            <a:r>
              <a:rPr lang="en-US" sz="1050" b="1" dirty="0" err="1">
                <a:solidFill>
                  <a:srgbClr val="000000"/>
                </a:solidFill>
                <a:latin typeface="Arial"/>
                <a:cs typeface="Arial"/>
              </a:rPr>
              <a:t>Amet</a:t>
            </a:r>
            <a:r>
              <a:rPr lang="en-US" sz="1050" dirty="0">
                <a:solidFill>
                  <a:srgbClr val="000000"/>
                </a:solidFill>
                <a:latin typeface="Arial"/>
                <a:cs typeface="Arial"/>
              </a:rPr>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adipi.Scing</a:t>
            </a:r>
            <a:r>
              <a:rPr lang="en-US" sz="1050" dirty="0">
                <a:solidFill>
                  <a:srgbClr val="000000"/>
                </a:solidFill>
                <a:latin typeface="Arial"/>
                <a:cs typeface="Arial"/>
              </a:rPr>
              <a:t> </a:t>
            </a:r>
            <a:r>
              <a:rPr lang="en-US" sz="1050" dirty="0" err="1">
                <a:solidFill>
                  <a:srgbClr val="000000"/>
                </a:solidFill>
                <a:latin typeface="Arial"/>
                <a:cs typeface="Arial"/>
              </a:rPr>
              <a:t>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diamgfd</a:t>
            </a:r>
            <a:r>
              <a:rPr lang="en-US" sz="1050" dirty="0">
                <a:solidFill>
                  <a:srgbClr val="000000"/>
                </a:solidFill>
                <a:latin typeface="Arial"/>
                <a:cs typeface="Arial"/>
              </a:rPr>
              <a:t> </a:t>
            </a:r>
            <a:r>
              <a:rPr lang="en-US" sz="1050" dirty="0" err="1">
                <a:solidFill>
                  <a:srgbClr val="000000"/>
                </a:solidFill>
                <a:latin typeface="Arial"/>
                <a:cs typeface="Arial"/>
              </a:rPr>
              <a:t>nonummy</a:t>
            </a:r>
            <a:r>
              <a:rPr lang="en-US" sz="1050" dirty="0">
                <a:solidFill>
                  <a:srgbClr val="000000"/>
                </a:solidFill>
                <a:latin typeface="Arial"/>
                <a:cs typeface="Arial"/>
              </a:rPr>
              <a:t> </a:t>
            </a:r>
            <a:r>
              <a:rPr lang="en-US" sz="1050" dirty="0" err="1">
                <a:solidFill>
                  <a:srgbClr val="000000"/>
                </a:solidFill>
                <a:latin typeface="Arial"/>
                <a:cs typeface="Arial"/>
              </a:rPr>
              <a:t>nibh</a:t>
            </a:r>
            <a:r>
              <a:rPr lang="en-US" sz="1050" dirty="0">
                <a:solidFill>
                  <a:srgbClr val="000000"/>
                </a:solidFill>
                <a:latin typeface="Arial"/>
                <a:cs typeface="Arial"/>
              </a:rPr>
              <a:t> </a:t>
            </a:r>
            <a:r>
              <a:rPr lang="en-US" sz="1050" dirty="0" err="1">
                <a:solidFill>
                  <a:srgbClr val="000000"/>
                </a:solidFill>
                <a:latin typeface="Arial"/>
                <a:cs typeface="Arial"/>
              </a:rPr>
              <a:t>euismod</a:t>
            </a:r>
            <a:r>
              <a:rPr lang="en-US" sz="1050" dirty="0">
                <a:solidFill>
                  <a:srgbClr val="000000"/>
                </a:solidFill>
                <a:latin typeface="Arial"/>
                <a:cs typeface="Arial"/>
              </a:rPr>
              <a:t> </a:t>
            </a:r>
            <a:r>
              <a:rPr lang="en-US" sz="1050" dirty="0" err="1">
                <a:solidFill>
                  <a:srgbClr val="000000"/>
                </a:solidFill>
                <a:latin typeface="Arial"/>
                <a:cs typeface="Arial"/>
              </a:rPr>
              <a:t>tincidunt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laoreet</a:t>
            </a:r>
            <a:r>
              <a:rPr lang="en-US" sz="1050" dirty="0">
                <a:solidFill>
                  <a:srgbClr val="000000"/>
                </a:solidFill>
                <a:latin typeface="Arial"/>
                <a:cs typeface="Arial"/>
              </a:rPr>
              <a:t> </a:t>
            </a:r>
            <a:r>
              <a:rPr lang="en-US" sz="1050" dirty="0" err="1">
                <a:solidFill>
                  <a:srgbClr val="000000"/>
                </a:solidFill>
                <a:latin typeface="Arial"/>
                <a:cs typeface="Arial"/>
              </a:rPr>
              <a:t>dolore</a:t>
            </a:r>
            <a:endParaRPr lang="en-US" sz="1050" dirty="0">
              <a:solidFill>
                <a:srgbClr val="000000"/>
              </a:solidFill>
              <a:latin typeface="Arial"/>
              <a:cs typeface="Arial"/>
            </a:endParaRPr>
          </a:p>
        </p:txBody>
      </p:sp>
      <p:sp>
        <p:nvSpPr>
          <p:cNvPr id="13" name="Picture Placeholder 6"/>
          <p:cNvSpPr>
            <a:spLocks noGrp="1"/>
          </p:cNvSpPr>
          <p:nvPr>
            <p:ph type="pic" sz="quarter" idx="15"/>
          </p:nvPr>
        </p:nvSpPr>
        <p:spPr>
          <a:xfrm>
            <a:off x="6380437" y="1360830"/>
            <a:ext cx="4293940" cy="1655671"/>
          </a:xfrm>
          <a:prstGeom prst="rect">
            <a:avLst/>
          </a:prstGeom>
        </p:spPr>
        <p:txBody>
          <a:bodyPr vert="horz"/>
          <a:lstStyle>
            <a:lvl1pPr>
              <a:defRPr>
                <a:latin typeface="Arial"/>
              </a:defRPr>
            </a:lvl1pPr>
          </a:lstStyle>
          <a:p>
            <a:endParaRPr lang="en-US" dirty="0"/>
          </a:p>
        </p:txBody>
      </p:sp>
      <p:sp>
        <p:nvSpPr>
          <p:cNvPr id="19" name="Picture Placeholder 6"/>
          <p:cNvSpPr>
            <a:spLocks noGrp="1"/>
          </p:cNvSpPr>
          <p:nvPr>
            <p:ph type="pic" sz="quarter" idx="16"/>
          </p:nvPr>
        </p:nvSpPr>
        <p:spPr>
          <a:xfrm>
            <a:off x="6356845" y="3917357"/>
            <a:ext cx="4293940" cy="1655671"/>
          </a:xfrm>
          <a:prstGeom prst="rect">
            <a:avLst/>
          </a:prstGeom>
        </p:spPr>
        <p:txBody>
          <a:bodyPr vert="horz"/>
          <a:lstStyle>
            <a:lvl1pPr>
              <a:defRPr>
                <a:latin typeface="Arial"/>
              </a:defRPr>
            </a:lvl1pPr>
          </a:lstStyle>
          <a:p>
            <a:endParaRPr lang="en-US" dirty="0"/>
          </a:p>
        </p:txBody>
      </p:sp>
      <p:sp>
        <p:nvSpPr>
          <p:cNvPr id="20" name="Picture Placeholder 6"/>
          <p:cNvSpPr>
            <a:spLocks noGrp="1"/>
          </p:cNvSpPr>
          <p:nvPr>
            <p:ph type="pic" sz="quarter" idx="17"/>
          </p:nvPr>
        </p:nvSpPr>
        <p:spPr>
          <a:xfrm>
            <a:off x="777743" y="1365807"/>
            <a:ext cx="4293940" cy="1655671"/>
          </a:xfrm>
          <a:prstGeom prst="rect">
            <a:avLst/>
          </a:prstGeom>
        </p:spPr>
        <p:txBody>
          <a:bodyPr vert="horz"/>
          <a:lstStyle>
            <a:lvl1pPr>
              <a:defRPr>
                <a:latin typeface="Arial"/>
              </a:defRPr>
            </a:lvl1pPr>
          </a:lstStyle>
          <a:p>
            <a:endParaRPr lang="en-US" dirty="0"/>
          </a:p>
        </p:txBody>
      </p:sp>
      <p:sp>
        <p:nvSpPr>
          <p:cNvPr id="21" name="Picture Placeholder 6"/>
          <p:cNvSpPr>
            <a:spLocks noGrp="1"/>
          </p:cNvSpPr>
          <p:nvPr>
            <p:ph type="pic" sz="quarter" idx="18"/>
          </p:nvPr>
        </p:nvSpPr>
        <p:spPr>
          <a:xfrm>
            <a:off x="792862" y="3906017"/>
            <a:ext cx="4293940" cy="1655671"/>
          </a:xfrm>
          <a:prstGeom prst="rect">
            <a:avLst/>
          </a:prstGeom>
        </p:spPr>
        <p:txBody>
          <a:bodyPr vert="horz"/>
          <a:lstStyle>
            <a:lvl1pPr>
              <a:defRPr>
                <a:latin typeface="Arial"/>
              </a:defRPr>
            </a:lvl1pPr>
          </a:lstStyle>
          <a:p>
            <a:endParaRPr lang="en-US" dirty="0"/>
          </a:p>
        </p:txBody>
      </p:sp>
      <p:sp>
        <p:nvSpPr>
          <p:cNvPr id="26" name="TextBox 25"/>
          <p:cNvSpPr txBox="1"/>
          <p:nvPr userDrawn="1"/>
        </p:nvSpPr>
        <p:spPr>
          <a:xfrm>
            <a:off x="3245413" y="6570004"/>
            <a:ext cx="5644193" cy="200055"/>
          </a:xfrm>
          <a:prstGeom prst="rect">
            <a:avLst/>
          </a:prstGeom>
          <a:noFill/>
        </p:spPr>
        <p:txBody>
          <a:bodyPr wrap="square" rtlCol="0">
            <a:spAutoFit/>
          </a:bodyPr>
          <a:lstStyle/>
          <a:p>
            <a:pPr algn="ctr"/>
            <a:r>
              <a:rPr lang="en-US" sz="700" dirty="0">
                <a:solidFill>
                  <a:schemeClr val="bg1"/>
                </a:solidFill>
                <a:latin typeface="Arial"/>
                <a:cs typeface="Arial"/>
              </a:rPr>
              <a:t>©2015, Johns Hopkins University. All rights</a:t>
            </a:r>
            <a:r>
              <a:rPr lang="en-US" sz="700" baseline="0" dirty="0">
                <a:solidFill>
                  <a:schemeClr val="bg1"/>
                </a:solidFill>
                <a:latin typeface="Arial"/>
                <a:cs typeface="Arial"/>
              </a:rPr>
              <a:t> reserved.</a:t>
            </a:r>
            <a:endParaRPr lang="en-US" sz="700" dirty="0">
              <a:solidFill>
                <a:schemeClr val="bg1"/>
              </a:solidFill>
              <a:latin typeface="Arial"/>
              <a:cs typeface="Arial"/>
            </a:endParaRPr>
          </a:p>
        </p:txBody>
      </p:sp>
      <p:sp>
        <p:nvSpPr>
          <p:cNvPr id="28" name="TextBox 27"/>
          <p:cNvSpPr txBox="1"/>
          <p:nvPr userDrawn="1"/>
        </p:nvSpPr>
        <p:spPr>
          <a:xfrm>
            <a:off x="3245413" y="6564916"/>
            <a:ext cx="5644193" cy="200055"/>
          </a:xfrm>
          <a:prstGeom prst="rect">
            <a:avLst/>
          </a:prstGeom>
          <a:noFill/>
        </p:spPr>
        <p:txBody>
          <a:bodyPr wrap="square" rtlCol="0">
            <a:spAutoFit/>
          </a:bodyPr>
          <a:lstStyle/>
          <a:p>
            <a:pPr algn="ctr"/>
            <a:r>
              <a:rPr lang="en-US" sz="700" dirty="0">
                <a:solidFill>
                  <a:schemeClr val="bg1"/>
                </a:solidFill>
                <a:latin typeface="Arial"/>
                <a:cs typeface="Arial"/>
              </a:rPr>
              <a:t>©2015, Johns Hopkins University. All rights</a:t>
            </a:r>
            <a:r>
              <a:rPr lang="en-US" sz="700" baseline="0" dirty="0">
                <a:solidFill>
                  <a:schemeClr val="bg1"/>
                </a:solidFill>
                <a:latin typeface="Arial"/>
                <a:cs typeface="Arial"/>
              </a:rPr>
              <a:t> reserved.</a:t>
            </a:r>
            <a:endParaRPr lang="en-US" sz="700" dirty="0">
              <a:solidFill>
                <a:schemeClr val="bg1"/>
              </a:solidFill>
              <a:latin typeface="Arial"/>
              <a:cs typeface="Arial"/>
            </a:endParaRPr>
          </a:p>
        </p:txBody>
      </p:sp>
      <p:grpSp>
        <p:nvGrpSpPr>
          <p:cNvPr id="22" name="Group 21"/>
          <p:cNvGrpSpPr/>
          <p:nvPr userDrawn="1"/>
        </p:nvGrpSpPr>
        <p:grpSpPr>
          <a:xfrm>
            <a:off x="0" y="6433849"/>
            <a:ext cx="12192000" cy="432292"/>
            <a:chOff x="0" y="6433849"/>
            <a:chExt cx="9144000" cy="432292"/>
          </a:xfrm>
        </p:grpSpPr>
        <p:pic>
          <p:nvPicPr>
            <p:cNvPr id="23" name="Picture 22" descr="Bloomberg foot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33849"/>
              <a:ext cx="9144000" cy="432292"/>
            </a:xfrm>
            <a:prstGeom prst="rect">
              <a:avLst/>
            </a:prstGeom>
          </p:spPr>
        </p:pic>
        <p:sp>
          <p:nvSpPr>
            <p:cNvPr id="24" name="TextBox 23"/>
            <p:cNvSpPr txBox="1"/>
            <p:nvPr userDrawn="1"/>
          </p:nvSpPr>
          <p:spPr>
            <a:xfrm>
              <a:off x="2467925" y="6567886"/>
              <a:ext cx="4233145" cy="200055"/>
            </a:xfrm>
            <a:prstGeom prst="rect">
              <a:avLst/>
            </a:prstGeom>
            <a:noFill/>
          </p:spPr>
          <p:txBody>
            <a:bodyPr wrap="square" rtlCol="0">
              <a:spAutoFit/>
            </a:bodyPr>
            <a:lstStyle/>
            <a:p>
              <a:pPr algn="ctr"/>
              <a:r>
                <a:rPr lang="en-US" sz="700" dirty="0">
                  <a:solidFill>
                    <a:schemeClr val="bg1"/>
                  </a:solidFill>
                  <a:latin typeface="Arial"/>
                  <a:cs typeface="Arial"/>
                </a:rPr>
                <a:t>©2018, Johns Hopkins University. All rights</a:t>
              </a:r>
              <a:r>
                <a:rPr lang="en-US" sz="700" baseline="0" dirty="0">
                  <a:solidFill>
                    <a:schemeClr val="bg1"/>
                  </a:solidFill>
                  <a:latin typeface="Arial"/>
                  <a:cs typeface="Arial"/>
                </a:rPr>
                <a:t> reserved.</a:t>
              </a:r>
              <a:endParaRPr lang="en-US" sz="700" dirty="0">
                <a:solidFill>
                  <a:schemeClr val="bg1"/>
                </a:solidFill>
                <a:latin typeface="Arial"/>
                <a:cs typeface="Arial"/>
              </a:endParaRPr>
            </a:p>
          </p:txBody>
        </p:sp>
      </p:grpSp>
    </p:spTree>
    <p:extLst>
      <p:ext uri="{BB962C8B-B14F-4D97-AF65-F5344CB8AC3E}">
        <p14:creationId xmlns:p14="http://schemas.microsoft.com/office/powerpoint/2010/main" val="352153859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18_Custom Layout">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629520" y="373275"/>
            <a:ext cx="10972800" cy="1143000"/>
          </a:xfrm>
          <a:prstGeom prst="rect">
            <a:avLst/>
          </a:prstGeom>
        </p:spPr>
        <p:txBody>
          <a:bodyPr vert="horz"/>
          <a:lstStyle>
            <a:lvl1pPr algn="l">
              <a:defRPr b="1">
                <a:solidFill>
                  <a:srgbClr val="14487F"/>
                </a:solidFill>
                <a:latin typeface="Times New Roman"/>
                <a:cs typeface="Times New Roman"/>
              </a:defRPr>
            </a:lvl1pPr>
          </a:lstStyle>
          <a:p>
            <a:r>
              <a:rPr lang="en-US" dirty="0"/>
              <a:t>Six Photo Slide Header</a:t>
            </a:r>
          </a:p>
        </p:txBody>
      </p:sp>
      <p:sp>
        <p:nvSpPr>
          <p:cNvPr id="19" name="Picture Placeholder 6"/>
          <p:cNvSpPr>
            <a:spLocks noGrp="1"/>
          </p:cNvSpPr>
          <p:nvPr>
            <p:ph type="pic" sz="quarter" idx="13"/>
          </p:nvPr>
        </p:nvSpPr>
        <p:spPr>
          <a:xfrm>
            <a:off x="8306408" y="1378279"/>
            <a:ext cx="2676155" cy="1655671"/>
          </a:xfrm>
          <a:prstGeom prst="rect">
            <a:avLst/>
          </a:prstGeom>
        </p:spPr>
        <p:txBody>
          <a:bodyPr vert="horz"/>
          <a:lstStyle>
            <a:lvl1pPr>
              <a:defRPr>
                <a:latin typeface="Arial"/>
              </a:defRPr>
            </a:lvl1pPr>
          </a:lstStyle>
          <a:p>
            <a:endParaRPr lang="en-US" dirty="0"/>
          </a:p>
        </p:txBody>
      </p:sp>
      <p:sp>
        <p:nvSpPr>
          <p:cNvPr id="20" name="Picture Placeholder 6"/>
          <p:cNvSpPr>
            <a:spLocks noGrp="1"/>
          </p:cNvSpPr>
          <p:nvPr>
            <p:ph type="pic" sz="quarter" idx="14"/>
          </p:nvPr>
        </p:nvSpPr>
        <p:spPr>
          <a:xfrm>
            <a:off x="8312673" y="3784473"/>
            <a:ext cx="2676155" cy="1655671"/>
          </a:xfrm>
          <a:prstGeom prst="rect">
            <a:avLst/>
          </a:prstGeom>
        </p:spPr>
        <p:txBody>
          <a:bodyPr vert="horz"/>
          <a:lstStyle>
            <a:lvl1pPr>
              <a:defRPr>
                <a:latin typeface="Arial"/>
              </a:defRPr>
            </a:lvl1pPr>
          </a:lstStyle>
          <a:p>
            <a:endParaRPr lang="en-US" dirty="0"/>
          </a:p>
        </p:txBody>
      </p:sp>
      <p:sp>
        <p:nvSpPr>
          <p:cNvPr id="21" name="Picture Placeholder 6"/>
          <p:cNvSpPr>
            <a:spLocks noGrp="1"/>
          </p:cNvSpPr>
          <p:nvPr>
            <p:ph type="pic" sz="quarter" idx="15"/>
          </p:nvPr>
        </p:nvSpPr>
        <p:spPr>
          <a:xfrm>
            <a:off x="4621189" y="1385000"/>
            <a:ext cx="2676155" cy="1655671"/>
          </a:xfrm>
          <a:prstGeom prst="rect">
            <a:avLst/>
          </a:prstGeom>
        </p:spPr>
        <p:txBody>
          <a:bodyPr vert="horz"/>
          <a:lstStyle>
            <a:lvl1pPr>
              <a:defRPr>
                <a:latin typeface="Arial"/>
              </a:defRPr>
            </a:lvl1pPr>
          </a:lstStyle>
          <a:p>
            <a:endParaRPr lang="en-US" dirty="0"/>
          </a:p>
        </p:txBody>
      </p:sp>
      <p:sp>
        <p:nvSpPr>
          <p:cNvPr id="22" name="Picture Placeholder 6"/>
          <p:cNvSpPr>
            <a:spLocks noGrp="1"/>
          </p:cNvSpPr>
          <p:nvPr>
            <p:ph type="pic" sz="quarter" idx="16"/>
          </p:nvPr>
        </p:nvSpPr>
        <p:spPr>
          <a:xfrm>
            <a:off x="4649485" y="3795813"/>
            <a:ext cx="2676155" cy="1655671"/>
          </a:xfrm>
          <a:prstGeom prst="rect">
            <a:avLst/>
          </a:prstGeom>
        </p:spPr>
        <p:txBody>
          <a:bodyPr vert="horz"/>
          <a:lstStyle>
            <a:lvl1pPr>
              <a:defRPr>
                <a:latin typeface="Arial"/>
              </a:defRPr>
            </a:lvl1pPr>
          </a:lstStyle>
          <a:p>
            <a:endParaRPr lang="en-US" dirty="0"/>
          </a:p>
        </p:txBody>
      </p:sp>
      <p:sp>
        <p:nvSpPr>
          <p:cNvPr id="23" name="Picture Placeholder 6"/>
          <p:cNvSpPr>
            <a:spLocks noGrp="1"/>
          </p:cNvSpPr>
          <p:nvPr>
            <p:ph type="pic" sz="quarter" idx="17"/>
          </p:nvPr>
        </p:nvSpPr>
        <p:spPr>
          <a:xfrm>
            <a:off x="747504" y="1425995"/>
            <a:ext cx="2676155" cy="1655671"/>
          </a:xfrm>
          <a:prstGeom prst="rect">
            <a:avLst/>
          </a:prstGeom>
        </p:spPr>
        <p:txBody>
          <a:bodyPr vert="horz"/>
          <a:lstStyle>
            <a:lvl1pPr>
              <a:defRPr>
                <a:latin typeface="Arial"/>
              </a:defRPr>
            </a:lvl1pPr>
          </a:lstStyle>
          <a:p>
            <a:endParaRPr lang="en-US" dirty="0"/>
          </a:p>
        </p:txBody>
      </p:sp>
      <p:sp>
        <p:nvSpPr>
          <p:cNvPr id="24" name="Picture Placeholder 6"/>
          <p:cNvSpPr>
            <a:spLocks noGrp="1"/>
          </p:cNvSpPr>
          <p:nvPr>
            <p:ph type="pic" sz="quarter" idx="18"/>
          </p:nvPr>
        </p:nvSpPr>
        <p:spPr>
          <a:xfrm>
            <a:off x="747505" y="3781274"/>
            <a:ext cx="2676155" cy="1655671"/>
          </a:xfrm>
          <a:prstGeom prst="rect">
            <a:avLst/>
          </a:prstGeom>
        </p:spPr>
        <p:txBody>
          <a:bodyPr vert="horz"/>
          <a:lstStyle>
            <a:lvl1pPr>
              <a:defRPr>
                <a:latin typeface="Arial"/>
              </a:defRPr>
            </a:lvl1pPr>
          </a:lstStyle>
          <a:p>
            <a:endParaRPr lang="en-US" dirty="0"/>
          </a:p>
        </p:txBody>
      </p:sp>
      <p:sp>
        <p:nvSpPr>
          <p:cNvPr id="27" name="TextBox 26"/>
          <p:cNvSpPr txBox="1"/>
          <p:nvPr userDrawn="1"/>
        </p:nvSpPr>
        <p:spPr>
          <a:xfrm>
            <a:off x="0" y="6591222"/>
            <a:ext cx="12192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28" name="TextBox 27"/>
          <p:cNvSpPr txBox="1"/>
          <p:nvPr userDrawn="1"/>
        </p:nvSpPr>
        <p:spPr>
          <a:xfrm>
            <a:off x="214267" y="6585920"/>
            <a:ext cx="12192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30" name="Text Placeholder 2"/>
          <p:cNvSpPr>
            <a:spLocks noGrp="1"/>
          </p:cNvSpPr>
          <p:nvPr>
            <p:ph type="body" sz="quarter" idx="19" hasCustomPrompt="1"/>
          </p:nvPr>
        </p:nvSpPr>
        <p:spPr>
          <a:xfrm>
            <a:off x="749288" y="3215326"/>
            <a:ext cx="2713208" cy="431961"/>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5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1050" b="1" dirty="0">
                <a:solidFill>
                  <a:srgbClr val="000000"/>
                </a:solidFill>
                <a:latin typeface="Arial"/>
                <a:cs typeface="Arial"/>
              </a:rPr>
              <a:t>Sit </a:t>
            </a:r>
            <a:r>
              <a:rPr lang="en-US" sz="1050" b="1" dirty="0" err="1">
                <a:solidFill>
                  <a:srgbClr val="000000"/>
                </a:solidFill>
                <a:latin typeface="Arial"/>
                <a:cs typeface="Arial"/>
              </a:rPr>
              <a:t>Amet</a:t>
            </a:r>
            <a:r>
              <a:rPr lang="en-US" sz="1050" dirty="0">
                <a:solidFill>
                  <a:srgbClr val="000000"/>
                </a:solidFill>
                <a:latin typeface="Arial"/>
                <a:cs typeface="Arial"/>
              </a:rPr>
              <a:t>, </a:t>
            </a:r>
            <a:r>
              <a:rPr lang="en-US" sz="1050" dirty="0" err="1">
                <a:solidFill>
                  <a:srgbClr val="000000"/>
                </a:solidFill>
                <a:latin typeface="Arial"/>
                <a:cs typeface="Arial"/>
              </a:rPr>
              <a:t>consectetueelit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diamgfd</a:t>
            </a:r>
            <a:r>
              <a:rPr lang="en-US" sz="1050" dirty="0">
                <a:solidFill>
                  <a:srgbClr val="000000"/>
                </a:solidFill>
                <a:latin typeface="Arial"/>
                <a:cs typeface="Arial"/>
              </a:rPr>
              <a:t> </a:t>
            </a:r>
            <a:r>
              <a:rPr lang="en-US" sz="1050" dirty="0" err="1">
                <a:solidFill>
                  <a:srgbClr val="000000"/>
                </a:solidFill>
                <a:latin typeface="Arial"/>
                <a:cs typeface="Arial"/>
              </a:rPr>
              <a:t>nonummy</a:t>
            </a:r>
            <a:r>
              <a:rPr lang="en-US" sz="1050" dirty="0">
                <a:solidFill>
                  <a:srgbClr val="000000"/>
                </a:solidFill>
                <a:latin typeface="Arial"/>
                <a:cs typeface="Arial"/>
              </a:rPr>
              <a:t> </a:t>
            </a:r>
            <a:r>
              <a:rPr lang="en-US" sz="1050" dirty="0" err="1">
                <a:solidFill>
                  <a:srgbClr val="000000"/>
                </a:solidFill>
                <a:latin typeface="Arial"/>
                <a:cs typeface="Arial"/>
              </a:rPr>
              <a:t>radipi.Scing</a:t>
            </a:r>
            <a:r>
              <a:rPr lang="en-US" sz="1050" dirty="0">
                <a:solidFill>
                  <a:srgbClr val="000000"/>
                </a:solidFill>
                <a:latin typeface="Arial"/>
                <a:cs typeface="Arial"/>
              </a:rPr>
              <a:t> </a:t>
            </a:r>
            <a:br>
              <a:rPr lang="en-US" sz="1050" dirty="0">
                <a:solidFill>
                  <a:srgbClr val="000000"/>
                </a:solidFill>
                <a:latin typeface="Arial"/>
                <a:cs typeface="Arial"/>
              </a:rPr>
            </a:br>
            <a:endParaRPr lang="en-US" dirty="0"/>
          </a:p>
        </p:txBody>
      </p:sp>
      <p:sp>
        <p:nvSpPr>
          <p:cNvPr id="31" name="Text Placeholder 2"/>
          <p:cNvSpPr>
            <a:spLocks noGrp="1"/>
          </p:cNvSpPr>
          <p:nvPr>
            <p:ph type="body" sz="quarter" idx="20" hasCustomPrompt="1"/>
          </p:nvPr>
        </p:nvSpPr>
        <p:spPr>
          <a:xfrm>
            <a:off x="4621213" y="3213042"/>
            <a:ext cx="2713208" cy="431961"/>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5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1050" b="1" dirty="0">
                <a:solidFill>
                  <a:srgbClr val="000000"/>
                </a:solidFill>
                <a:latin typeface="Arial"/>
                <a:cs typeface="Arial"/>
              </a:rPr>
              <a:t>Sit </a:t>
            </a:r>
            <a:r>
              <a:rPr lang="en-US" sz="1050" b="1" dirty="0" err="1">
                <a:solidFill>
                  <a:srgbClr val="000000"/>
                </a:solidFill>
                <a:latin typeface="Arial"/>
                <a:cs typeface="Arial"/>
              </a:rPr>
              <a:t>Amet</a:t>
            </a:r>
            <a:r>
              <a:rPr lang="en-US" sz="1050" dirty="0">
                <a:solidFill>
                  <a:srgbClr val="000000"/>
                </a:solidFill>
                <a:latin typeface="Arial"/>
                <a:cs typeface="Arial"/>
              </a:rPr>
              <a:t>, </a:t>
            </a:r>
            <a:r>
              <a:rPr lang="en-US" sz="1050" dirty="0" err="1">
                <a:solidFill>
                  <a:srgbClr val="000000"/>
                </a:solidFill>
                <a:latin typeface="Arial"/>
                <a:cs typeface="Arial"/>
              </a:rPr>
              <a:t>consectetueelit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diamgfd</a:t>
            </a:r>
            <a:r>
              <a:rPr lang="en-US" sz="1050" dirty="0">
                <a:solidFill>
                  <a:srgbClr val="000000"/>
                </a:solidFill>
                <a:latin typeface="Arial"/>
                <a:cs typeface="Arial"/>
              </a:rPr>
              <a:t> </a:t>
            </a:r>
            <a:r>
              <a:rPr lang="en-US" sz="1050" dirty="0" err="1">
                <a:solidFill>
                  <a:srgbClr val="000000"/>
                </a:solidFill>
                <a:latin typeface="Arial"/>
                <a:cs typeface="Arial"/>
              </a:rPr>
              <a:t>nonummy</a:t>
            </a:r>
            <a:r>
              <a:rPr lang="en-US" sz="1050" dirty="0">
                <a:solidFill>
                  <a:srgbClr val="000000"/>
                </a:solidFill>
                <a:latin typeface="Arial"/>
                <a:cs typeface="Arial"/>
              </a:rPr>
              <a:t> </a:t>
            </a:r>
            <a:r>
              <a:rPr lang="en-US" sz="1050" dirty="0" err="1">
                <a:solidFill>
                  <a:srgbClr val="000000"/>
                </a:solidFill>
                <a:latin typeface="Arial"/>
                <a:cs typeface="Arial"/>
              </a:rPr>
              <a:t>radipi.Scing</a:t>
            </a:r>
            <a:r>
              <a:rPr lang="en-US" sz="1050" dirty="0">
                <a:solidFill>
                  <a:srgbClr val="000000"/>
                </a:solidFill>
                <a:latin typeface="Arial"/>
                <a:cs typeface="Arial"/>
              </a:rPr>
              <a:t> </a:t>
            </a:r>
            <a:br>
              <a:rPr lang="en-US" sz="1050" dirty="0">
                <a:solidFill>
                  <a:srgbClr val="000000"/>
                </a:solidFill>
                <a:latin typeface="Arial"/>
                <a:cs typeface="Arial"/>
              </a:rPr>
            </a:br>
            <a:endParaRPr lang="en-US" dirty="0"/>
          </a:p>
        </p:txBody>
      </p:sp>
      <p:sp>
        <p:nvSpPr>
          <p:cNvPr id="32" name="Text Placeholder 2"/>
          <p:cNvSpPr>
            <a:spLocks noGrp="1"/>
          </p:cNvSpPr>
          <p:nvPr>
            <p:ph type="body" sz="quarter" idx="21" hasCustomPrompt="1"/>
          </p:nvPr>
        </p:nvSpPr>
        <p:spPr>
          <a:xfrm>
            <a:off x="8282115" y="3190904"/>
            <a:ext cx="2713208" cy="431961"/>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5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1050" b="1" dirty="0">
                <a:solidFill>
                  <a:srgbClr val="000000"/>
                </a:solidFill>
                <a:latin typeface="Arial"/>
                <a:cs typeface="Arial"/>
              </a:rPr>
              <a:t>Sit </a:t>
            </a:r>
            <a:r>
              <a:rPr lang="en-US" sz="1050" b="1" dirty="0" err="1">
                <a:solidFill>
                  <a:srgbClr val="000000"/>
                </a:solidFill>
                <a:latin typeface="Arial"/>
                <a:cs typeface="Arial"/>
              </a:rPr>
              <a:t>Amet</a:t>
            </a:r>
            <a:r>
              <a:rPr lang="en-US" sz="1050" dirty="0">
                <a:solidFill>
                  <a:srgbClr val="000000"/>
                </a:solidFill>
                <a:latin typeface="Arial"/>
                <a:cs typeface="Arial"/>
              </a:rPr>
              <a:t>, </a:t>
            </a:r>
            <a:r>
              <a:rPr lang="en-US" sz="1050" dirty="0" err="1">
                <a:solidFill>
                  <a:srgbClr val="000000"/>
                </a:solidFill>
                <a:latin typeface="Arial"/>
                <a:cs typeface="Arial"/>
              </a:rPr>
              <a:t>consectetueelit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diamgfd</a:t>
            </a:r>
            <a:r>
              <a:rPr lang="en-US" sz="1050" dirty="0">
                <a:solidFill>
                  <a:srgbClr val="000000"/>
                </a:solidFill>
                <a:latin typeface="Arial"/>
                <a:cs typeface="Arial"/>
              </a:rPr>
              <a:t> </a:t>
            </a:r>
            <a:r>
              <a:rPr lang="en-US" sz="1050" dirty="0" err="1">
                <a:solidFill>
                  <a:srgbClr val="000000"/>
                </a:solidFill>
                <a:latin typeface="Arial"/>
                <a:cs typeface="Arial"/>
              </a:rPr>
              <a:t>nonummy</a:t>
            </a:r>
            <a:r>
              <a:rPr lang="en-US" sz="1050" dirty="0">
                <a:solidFill>
                  <a:srgbClr val="000000"/>
                </a:solidFill>
                <a:latin typeface="Arial"/>
                <a:cs typeface="Arial"/>
              </a:rPr>
              <a:t> </a:t>
            </a:r>
            <a:r>
              <a:rPr lang="en-US" sz="1050" dirty="0" err="1">
                <a:solidFill>
                  <a:srgbClr val="000000"/>
                </a:solidFill>
                <a:latin typeface="Arial"/>
                <a:cs typeface="Arial"/>
              </a:rPr>
              <a:t>radipi.Scing</a:t>
            </a:r>
            <a:r>
              <a:rPr lang="en-US" sz="1050" dirty="0">
                <a:solidFill>
                  <a:srgbClr val="000000"/>
                </a:solidFill>
                <a:latin typeface="Arial"/>
                <a:cs typeface="Arial"/>
              </a:rPr>
              <a:t> </a:t>
            </a:r>
            <a:br>
              <a:rPr lang="en-US" sz="1050" dirty="0">
                <a:solidFill>
                  <a:srgbClr val="000000"/>
                </a:solidFill>
                <a:latin typeface="Arial"/>
                <a:cs typeface="Arial"/>
              </a:rPr>
            </a:br>
            <a:endParaRPr lang="en-US" dirty="0"/>
          </a:p>
        </p:txBody>
      </p:sp>
      <p:sp>
        <p:nvSpPr>
          <p:cNvPr id="33" name="Text Placeholder 2"/>
          <p:cNvSpPr>
            <a:spLocks noGrp="1"/>
          </p:cNvSpPr>
          <p:nvPr>
            <p:ph type="body" sz="quarter" idx="22" hasCustomPrompt="1"/>
          </p:nvPr>
        </p:nvSpPr>
        <p:spPr>
          <a:xfrm>
            <a:off x="749288" y="5682131"/>
            <a:ext cx="2713208" cy="431961"/>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5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1050" b="1" dirty="0">
                <a:solidFill>
                  <a:srgbClr val="000000"/>
                </a:solidFill>
                <a:latin typeface="Arial"/>
                <a:cs typeface="Arial"/>
              </a:rPr>
              <a:t>Sit </a:t>
            </a:r>
            <a:r>
              <a:rPr lang="en-US" sz="1050" b="1" dirty="0" err="1">
                <a:solidFill>
                  <a:srgbClr val="000000"/>
                </a:solidFill>
                <a:latin typeface="Arial"/>
                <a:cs typeface="Arial"/>
              </a:rPr>
              <a:t>Amet</a:t>
            </a:r>
            <a:r>
              <a:rPr lang="en-US" sz="1050" dirty="0">
                <a:solidFill>
                  <a:srgbClr val="000000"/>
                </a:solidFill>
                <a:latin typeface="Arial"/>
                <a:cs typeface="Arial"/>
              </a:rPr>
              <a:t>, </a:t>
            </a:r>
            <a:r>
              <a:rPr lang="en-US" sz="1050" dirty="0" err="1">
                <a:solidFill>
                  <a:srgbClr val="000000"/>
                </a:solidFill>
                <a:latin typeface="Arial"/>
                <a:cs typeface="Arial"/>
              </a:rPr>
              <a:t>consectetueelit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diamgfd</a:t>
            </a:r>
            <a:r>
              <a:rPr lang="en-US" sz="1050" dirty="0">
                <a:solidFill>
                  <a:srgbClr val="000000"/>
                </a:solidFill>
                <a:latin typeface="Arial"/>
                <a:cs typeface="Arial"/>
              </a:rPr>
              <a:t> </a:t>
            </a:r>
            <a:r>
              <a:rPr lang="en-US" sz="1050" dirty="0" err="1">
                <a:solidFill>
                  <a:srgbClr val="000000"/>
                </a:solidFill>
                <a:latin typeface="Arial"/>
                <a:cs typeface="Arial"/>
              </a:rPr>
              <a:t>nonummy</a:t>
            </a:r>
            <a:r>
              <a:rPr lang="en-US" sz="1050" dirty="0">
                <a:solidFill>
                  <a:srgbClr val="000000"/>
                </a:solidFill>
                <a:latin typeface="Arial"/>
                <a:cs typeface="Arial"/>
              </a:rPr>
              <a:t> </a:t>
            </a:r>
            <a:r>
              <a:rPr lang="en-US" sz="1050" dirty="0" err="1">
                <a:solidFill>
                  <a:srgbClr val="000000"/>
                </a:solidFill>
                <a:latin typeface="Arial"/>
                <a:cs typeface="Arial"/>
              </a:rPr>
              <a:t>radipi.Scing</a:t>
            </a:r>
            <a:r>
              <a:rPr lang="en-US" sz="1050" dirty="0">
                <a:solidFill>
                  <a:srgbClr val="000000"/>
                </a:solidFill>
                <a:latin typeface="Arial"/>
                <a:cs typeface="Arial"/>
              </a:rPr>
              <a:t> </a:t>
            </a:r>
            <a:br>
              <a:rPr lang="en-US" sz="1050" dirty="0">
                <a:solidFill>
                  <a:srgbClr val="000000"/>
                </a:solidFill>
                <a:latin typeface="Arial"/>
                <a:cs typeface="Arial"/>
              </a:rPr>
            </a:br>
            <a:endParaRPr lang="en-US" dirty="0"/>
          </a:p>
        </p:txBody>
      </p:sp>
      <p:sp>
        <p:nvSpPr>
          <p:cNvPr id="34" name="Text Placeholder 2"/>
          <p:cNvSpPr>
            <a:spLocks noGrp="1"/>
          </p:cNvSpPr>
          <p:nvPr>
            <p:ph type="body" sz="quarter" idx="23" hasCustomPrompt="1"/>
          </p:nvPr>
        </p:nvSpPr>
        <p:spPr>
          <a:xfrm>
            <a:off x="4624243" y="5673990"/>
            <a:ext cx="2713208" cy="431961"/>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5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1050" b="1" dirty="0">
                <a:solidFill>
                  <a:srgbClr val="000000"/>
                </a:solidFill>
                <a:latin typeface="Arial"/>
                <a:cs typeface="Arial"/>
              </a:rPr>
              <a:t>Sit </a:t>
            </a:r>
            <a:r>
              <a:rPr lang="en-US" sz="1050" b="1" dirty="0" err="1">
                <a:solidFill>
                  <a:srgbClr val="000000"/>
                </a:solidFill>
                <a:latin typeface="Arial"/>
                <a:cs typeface="Arial"/>
              </a:rPr>
              <a:t>Amet</a:t>
            </a:r>
            <a:r>
              <a:rPr lang="en-US" sz="1050" dirty="0">
                <a:solidFill>
                  <a:srgbClr val="000000"/>
                </a:solidFill>
                <a:latin typeface="Arial"/>
                <a:cs typeface="Arial"/>
              </a:rPr>
              <a:t>, </a:t>
            </a:r>
            <a:r>
              <a:rPr lang="en-US" sz="1050" dirty="0" err="1">
                <a:solidFill>
                  <a:srgbClr val="000000"/>
                </a:solidFill>
                <a:latin typeface="Arial"/>
                <a:cs typeface="Arial"/>
              </a:rPr>
              <a:t>consectetueelit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diamgfd</a:t>
            </a:r>
            <a:r>
              <a:rPr lang="en-US" sz="1050" dirty="0">
                <a:solidFill>
                  <a:srgbClr val="000000"/>
                </a:solidFill>
                <a:latin typeface="Arial"/>
                <a:cs typeface="Arial"/>
              </a:rPr>
              <a:t> </a:t>
            </a:r>
            <a:r>
              <a:rPr lang="en-US" sz="1050" dirty="0" err="1">
                <a:solidFill>
                  <a:srgbClr val="000000"/>
                </a:solidFill>
                <a:latin typeface="Arial"/>
                <a:cs typeface="Arial"/>
              </a:rPr>
              <a:t>nonummy</a:t>
            </a:r>
            <a:r>
              <a:rPr lang="en-US" sz="1050" dirty="0">
                <a:solidFill>
                  <a:srgbClr val="000000"/>
                </a:solidFill>
                <a:latin typeface="Arial"/>
                <a:cs typeface="Arial"/>
              </a:rPr>
              <a:t> </a:t>
            </a:r>
            <a:r>
              <a:rPr lang="en-US" sz="1050" dirty="0" err="1">
                <a:solidFill>
                  <a:srgbClr val="000000"/>
                </a:solidFill>
                <a:latin typeface="Arial"/>
                <a:cs typeface="Arial"/>
              </a:rPr>
              <a:t>radipi.Scing</a:t>
            </a:r>
            <a:r>
              <a:rPr lang="en-US" sz="1050" dirty="0">
                <a:solidFill>
                  <a:srgbClr val="000000"/>
                </a:solidFill>
                <a:latin typeface="Arial"/>
                <a:cs typeface="Arial"/>
              </a:rPr>
              <a:t> </a:t>
            </a:r>
            <a:br>
              <a:rPr lang="en-US" sz="1050" dirty="0">
                <a:solidFill>
                  <a:srgbClr val="000000"/>
                </a:solidFill>
                <a:latin typeface="Arial"/>
                <a:cs typeface="Arial"/>
              </a:rPr>
            </a:br>
            <a:endParaRPr lang="en-US" dirty="0"/>
          </a:p>
        </p:txBody>
      </p:sp>
      <p:sp>
        <p:nvSpPr>
          <p:cNvPr id="35" name="Text Placeholder 2"/>
          <p:cNvSpPr>
            <a:spLocks noGrp="1"/>
          </p:cNvSpPr>
          <p:nvPr>
            <p:ph type="body" sz="quarter" idx="24" hasCustomPrompt="1"/>
          </p:nvPr>
        </p:nvSpPr>
        <p:spPr>
          <a:xfrm>
            <a:off x="8303823" y="5690272"/>
            <a:ext cx="2713208" cy="431961"/>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5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1050" b="1" dirty="0">
                <a:solidFill>
                  <a:srgbClr val="000000"/>
                </a:solidFill>
                <a:latin typeface="Arial"/>
                <a:cs typeface="Arial"/>
              </a:rPr>
              <a:t>Sit </a:t>
            </a:r>
            <a:r>
              <a:rPr lang="en-US" sz="1050" b="1" dirty="0" err="1">
                <a:solidFill>
                  <a:srgbClr val="000000"/>
                </a:solidFill>
                <a:latin typeface="Arial"/>
                <a:cs typeface="Arial"/>
              </a:rPr>
              <a:t>Amet</a:t>
            </a:r>
            <a:r>
              <a:rPr lang="en-US" sz="1050" dirty="0">
                <a:solidFill>
                  <a:srgbClr val="000000"/>
                </a:solidFill>
                <a:latin typeface="Arial"/>
                <a:cs typeface="Arial"/>
              </a:rPr>
              <a:t>, </a:t>
            </a:r>
            <a:r>
              <a:rPr lang="en-US" sz="1050" dirty="0" err="1">
                <a:solidFill>
                  <a:srgbClr val="000000"/>
                </a:solidFill>
                <a:latin typeface="Arial"/>
                <a:cs typeface="Arial"/>
              </a:rPr>
              <a:t>consectetueelit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diamgfd</a:t>
            </a:r>
            <a:r>
              <a:rPr lang="en-US" sz="1050" dirty="0">
                <a:solidFill>
                  <a:srgbClr val="000000"/>
                </a:solidFill>
                <a:latin typeface="Arial"/>
                <a:cs typeface="Arial"/>
              </a:rPr>
              <a:t> </a:t>
            </a:r>
            <a:r>
              <a:rPr lang="en-US" sz="1050" dirty="0" err="1">
                <a:solidFill>
                  <a:srgbClr val="000000"/>
                </a:solidFill>
                <a:latin typeface="Arial"/>
                <a:cs typeface="Arial"/>
              </a:rPr>
              <a:t>nonummy</a:t>
            </a:r>
            <a:r>
              <a:rPr lang="en-US" sz="1050" dirty="0">
                <a:solidFill>
                  <a:srgbClr val="000000"/>
                </a:solidFill>
                <a:latin typeface="Arial"/>
                <a:cs typeface="Arial"/>
              </a:rPr>
              <a:t> </a:t>
            </a:r>
            <a:r>
              <a:rPr lang="en-US" sz="1050" dirty="0" err="1">
                <a:solidFill>
                  <a:srgbClr val="000000"/>
                </a:solidFill>
                <a:latin typeface="Arial"/>
                <a:cs typeface="Arial"/>
              </a:rPr>
              <a:t>radipi.Scing</a:t>
            </a:r>
            <a:r>
              <a:rPr lang="en-US" sz="1050" dirty="0">
                <a:solidFill>
                  <a:srgbClr val="000000"/>
                </a:solidFill>
                <a:latin typeface="Arial"/>
                <a:cs typeface="Arial"/>
              </a:rPr>
              <a:t> </a:t>
            </a:r>
            <a:br>
              <a:rPr lang="en-US" sz="1050" dirty="0">
                <a:solidFill>
                  <a:srgbClr val="000000"/>
                </a:solidFill>
                <a:latin typeface="Arial"/>
                <a:cs typeface="Arial"/>
              </a:rPr>
            </a:br>
            <a:endParaRPr lang="en-US" dirty="0"/>
          </a:p>
        </p:txBody>
      </p:sp>
      <p:sp>
        <p:nvSpPr>
          <p:cNvPr id="37" name="TextBox 36"/>
          <p:cNvSpPr txBox="1"/>
          <p:nvPr userDrawn="1"/>
        </p:nvSpPr>
        <p:spPr>
          <a:xfrm>
            <a:off x="3245413" y="6570004"/>
            <a:ext cx="5644193" cy="200055"/>
          </a:xfrm>
          <a:prstGeom prst="rect">
            <a:avLst/>
          </a:prstGeom>
          <a:noFill/>
        </p:spPr>
        <p:txBody>
          <a:bodyPr wrap="square" rtlCol="0">
            <a:spAutoFit/>
          </a:bodyPr>
          <a:lstStyle/>
          <a:p>
            <a:pPr algn="ctr"/>
            <a:r>
              <a:rPr lang="en-US" sz="700" dirty="0">
                <a:solidFill>
                  <a:schemeClr val="bg1"/>
                </a:solidFill>
                <a:latin typeface="Arial"/>
                <a:cs typeface="Arial"/>
              </a:rPr>
              <a:t>©2015, Johns Hopkins University. All rights</a:t>
            </a:r>
            <a:r>
              <a:rPr lang="en-US" sz="700" baseline="0" dirty="0">
                <a:solidFill>
                  <a:schemeClr val="bg1"/>
                </a:solidFill>
                <a:latin typeface="Arial"/>
                <a:cs typeface="Arial"/>
              </a:rPr>
              <a:t> reserved.</a:t>
            </a:r>
            <a:endParaRPr lang="en-US" sz="700" dirty="0">
              <a:solidFill>
                <a:schemeClr val="bg1"/>
              </a:solidFill>
              <a:latin typeface="Arial"/>
              <a:cs typeface="Arial"/>
            </a:endParaRPr>
          </a:p>
        </p:txBody>
      </p:sp>
      <p:grpSp>
        <p:nvGrpSpPr>
          <p:cNvPr id="25" name="Group 24"/>
          <p:cNvGrpSpPr/>
          <p:nvPr userDrawn="1"/>
        </p:nvGrpSpPr>
        <p:grpSpPr>
          <a:xfrm>
            <a:off x="0" y="6433849"/>
            <a:ext cx="12192000" cy="432292"/>
            <a:chOff x="0" y="6433849"/>
            <a:chExt cx="9144000" cy="432292"/>
          </a:xfrm>
        </p:grpSpPr>
        <p:pic>
          <p:nvPicPr>
            <p:cNvPr id="26" name="Picture 25" descr="Bloomberg foot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33849"/>
              <a:ext cx="9144000" cy="432292"/>
            </a:xfrm>
            <a:prstGeom prst="rect">
              <a:avLst/>
            </a:prstGeom>
          </p:spPr>
        </p:pic>
        <p:sp>
          <p:nvSpPr>
            <p:cNvPr id="29" name="TextBox 28"/>
            <p:cNvSpPr txBox="1"/>
            <p:nvPr userDrawn="1"/>
          </p:nvSpPr>
          <p:spPr>
            <a:xfrm>
              <a:off x="2467925" y="6567886"/>
              <a:ext cx="4233145" cy="200055"/>
            </a:xfrm>
            <a:prstGeom prst="rect">
              <a:avLst/>
            </a:prstGeom>
            <a:noFill/>
          </p:spPr>
          <p:txBody>
            <a:bodyPr wrap="square" rtlCol="0">
              <a:spAutoFit/>
            </a:bodyPr>
            <a:lstStyle/>
            <a:p>
              <a:pPr algn="ctr"/>
              <a:r>
                <a:rPr lang="en-US" sz="700" dirty="0">
                  <a:solidFill>
                    <a:schemeClr val="bg1"/>
                  </a:solidFill>
                  <a:latin typeface="Arial"/>
                  <a:cs typeface="Arial"/>
                </a:rPr>
                <a:t>©2018, Johns Hopkins University. All rights</a:t>
              </a:r>
              <a:r>
                <a:rPr lang="en-US" sz="700" baseline="0" dirty="0">
                  <a:solidFill>
                    <a:schemeClr val="bg1"/>
                  </a:solidFill>
                  <a:latin typeface="Arial"/>
                  <a:cs typeface="Arial"/>
                </a:rPr>
                <a:t> reserved.</a:t>
              </a:r>
              <a:endParaRPr lang="en-US" sz="700" dirty="0">
                <a:solidFill>
                  <a:schemeClr val="bg1"/>
                </a:solidFill>
                <a:latin typeface="Arial"/>
                <a:cs typeface="Arial"/>
              </a:endParaRPr>
            </a:p>
          </p:txBody>
        </p:sp>
      </p:grpSp>
    </p:spTree>
    <p:extLst>
      <p:ext uri="{BB962C8B-B14F-4D97-AF65-F5344CB8AC3E}">
        <p14:creationId xmlns:p14="http://schemas.microsoft.com/office/powerpoint/2010/main" val="373761333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19_Custom Layout">
    <p:spTree>
      <p:nvGrpSpPr>
        <p:cNvPr id="1" name=""/>
        <p:cNvGrpSpPr/>
        <p:nvPr/>
      </p:nvGrpSpPr>
      <p:grpSpPr>
        <a:xfrm>
          <a:off x="0" y="0"/>
          <a:ext cx="0" cy="0"/>
          <a:chOff x="0" y="0"/>
          <a:chExt cx="0" cy="0"/>
        </a:xfrm>
      </p:grpSpPr>
      <p:sp>
        <p:nvSpPr>
          <p:cNvPr id="6" name="TextBox 5"/>
          <p:cNvSpPr txBox="1"/>
          <p:nvPr userDrawn="1"/>
        </p:nvSpPr>
        <p:spPr>
          <a:xfrm>
            <a:off x="433784" y="1108962"/>
            <a:ext cx="10875357" cy="2298849"/>
          </a:xfrm>
          <a:prstGeom prst="rect">
            <a:avLst/>
          </a:prstGeom>
          <a:noFill/>
        </p:spPr>
        <p:txBody>
          <a:bodyPr wrap="square" lIns="82056" tIns="41028" rIns="82056" bIns="41028" rtlCol="0">
            <a:spAutoFit/>
          </a:bodyPr>
          <a:lstStyle/>
          <a:p>
            <a:r>
              <a:rPr lang="en-US" sz="4300" dirty="0">
                <a:solidFill>
                  <a:srgbClr val="002D72"/>
                </a:solidFill>
                <a:latin typeface="Times New Roman"/>
                <a:cs typeface="Times New Roman"/>
              </a:rPr>
              <a:t>Header/Full Bleed Image</a:t>
            </a:r>
            <a:br>
              <a:rPr lang="en-US" sz="4300" dirty="0">
                <a:solidFill>
                  <a:srgbClr val="002D72"/>
                </a:solidFill>
                <a:latin typeface="Times New Roman"/>
                <a:cs typeface="Times New Roman"/>
              </a:rPr>
            </a:br>
            <a:endParaRPr lang="en-US" sz="2900" b="1" dirty="0">
              <a:solidFill>
                <a:srgbClr val="002D72"/>
              </a:solidFill>
              <a:latin typeface="Arial"/>
              <a:cs typeface="Arial"/>
            </a:endParaRPr>
          </a:p>
          <a:p>
            <a:br>
              <a:rPr lang="en-US" sz="4300" dirty="0">
                <a:solidFill>
                  <a:srgbClr val="006949"/>
                </a:solidFill>
                <a:latin typeface="Times New Roman"/>
                <a:cs typeface="Times New Roman"/>
              </a:rPr>
            </a:br>
            <a:endParaRPr lang="en-US" sz="2900" b="1" dirty="0">
              <a:solidFill>
                <a:srgbClr val="000000"/>
              </a:solidFill>
              <a:latin typeface="Arial"/>
              <a:cs typeface="Arial"/>
            </a:endParaRPr>
          </a:p>
        </p:txBody>
      </p:sp>
      <p:sp>
        <p:nvSpPr>
          <p:cNvPr id="7" name="Picture Placeholder 6"/>
          <p:cNvSpPr>
            <a:spLocks noGrp="1"/>
          </p:cNvSpPr>
          <p:nvPr>
            <p:ph type="pic" sz="quarter" idx="13"/>
          </p:nvPr>
        </p:nvSpPr>
        <p:spPr>
          <a:xfrm>
            <a:off x="86194" y="101506"/>
            <a:ext cx="12300540" cy="6456025"/>
          </a:xfrm>
          <a:prstGeom prst="rect">
            <a:avLst/>
          </a:prstGeom>
        </p:spPr>
        <p:txBody>
          <a:bodyPr vert="horz"/>
          <a:lstStyle>
            <a:lvl1pPr>
              <a:defRPr>
                <a:latin typeface="Arial"/>
              </a:defRPr>
            </a:lvl1pPr>
          </a:lstStyle>
          <a:p>
            <a:endParaRPr lang="en-US" dirty="0"/>
          </a:p>
        </p:txBody>
      </p:sp>
    </p:spTree>
    <p:extLst>
      <p:ext uri="{BB962C8B-B14F-4D97-AF65-F5344CB8AC3E}">
        <p14:creationId xmlns:p14="http://schemas.microsoft.com/office/powerpoint/2010/main" val="101486889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20_Custom Layout">
    <p:spTree>
      <p:nvGrpSpPr>
        <p:cNvPr id="1" name=""/>
        <p:cNvGrpSpPr/>
        <p:nvPr/>
      </p:nvGrpSpPr>
      <p:grpSpPr>
        <a:xfrm>
          <a:off x="0" y="0"/>
          <a:ext cx="0" cy="0"/>
          <a:chOff x="0" y="0"/>
          <a:chExt cx="0" cy="0"/>
        </a:xfrm>
      </p:grpSpPr>
      <p:sp>
        <p:nvSpPr>
          <p:cNvPr id="6" name="TextBox 5"/>
          <p:cNvSpPr txBox="1"/>
          <p:nvPr userDrawn="1"/>
        </p:nvSpPr>
        <p:spPr>
          <a:xfrm>
            <a:off x="715994" y="5490983"/>
            <a:ext cx="10875357" cy="744577"/>
          </a:xfrm>
          <a:prstGeom prst="rect">
            <a:avLst/>
          </a:prstGeom>
          <a:noFill/>
        </p:spPr>
        <p:txBody>
          <a:bodyPr wrap="square" lIns="82056" tIns="41028" rIns="82056" bIns="41028" rtlCol="0">
            <a:spAutoFit/>
          </a:bodyPr>
          <a:lstStyle/>
          <a:p>
            <a:r>
              <a:rPr lang="en-US" sz="4300" dirty="0">
                <a:solidFill>
                  <a:schemeClr val="bg1"/>
                </a:solidFill>
                <a:latin typeface="Times New Roman"/>
                <a:cs typeface="Times New Roman"/>
              </a:rPr>
              <a:t>Header/Full Bleed Image</a:t>
            </a:r>
            <a:endParaRPr lang="en-US" sz="2900" b="1" dirty="0">
              <a:solidFill>
                <a:schemeClr val="bg1"/>
              </a:solidFill>
              <a:latin typeface="Arial"/>
              <a:cs typeface="Arial"/>
            </a:endParaRPr>
          </a:p>
        </p:txBody>
      </p:sp>
      <p:sp>
        <p:nvSpPr>
          <p:cNvPr id="7" name="Rectangle 6"/>
          <p:cNvSpPr/>
          <p:nvPr userDrawn="1"/>
        </p:nvSpPr>
        <p:spPr>
          <a:xfrm>
            <a:off x="866495" y="4653355"/>
            <a:ext cx="2774628" cy="683022"/>
          </a:xfrm>
          <a:prstGeom prst="rect">
            <a:avLst/>
          </a:prstGeom>
        </p:spPr>
        <p:txBody>
          <a:bodyPr wrap="square" lIns="82056" tIns="41028" rIns="82056" bIns="41028">
            <a:spAutoFit/>
          </a:bodyPr>
          <a:lstStyle/>
          <a:p>
            <a:r>
              <a:rPr lang="en-US" sz="1300" b="1" dirty="0">
                <a:solidFill>
                  <a:srgbClr val="FFFFFF"/>
                </a:solidFill>
                <a:latin typeface="Arial"/>
                <a:cs typeface="Arial"/>
              </a:rPr>
              <a:t>Name/Subject Subhead </a:t>
            </a:r>
            <a:br>
              <a:rPr lang="en-US" sz="1300" b="1" dirty="0">
                <a:solidFill>
                  <a:srgbClr val="FFFFFF"/>
                </a:solidFill>
                <a:latin typeface="Arial"/>
                <a:cs typeface="Arial"/>
              </a:rPr>
            </a:br>
            <a:r>
              <a:rPr lang="en-US" sz="1300" dirty="0">
                <a:solidFill>
                  <a:srgbClr val="FFFFFF"/>
                </a:solidFill>
                <a:latin typeface="Arial"/>
                <a:cs typeface="Arial"/>
              </a:rPr>
              <a:t>Title/caption</a:t>
            </a:r>
            <a:br>
              <a:rPr lang="en-US" sz="1300" dirty="0">
                <a:solidFill>
                  <a:srgbClr val="FFFFFF"/>
                </a:solidFill>
                <a:latin typeface="Arial"/>
                <a:cs typeface="Arial"/>
              </a:rPr>
            </a:br>
            <a:r>
              <a:rPr lang="en-US" sz="1300" dirty="0">
                <a:solidFill>
                  <a:srgbClr val="FFFFFF"/>
                </a:solidFill>
                <a:latin typeface="Arial"/>
                <a:cs typeface="Arial"/>
              </a:rPr>
              <a:t>Title/caption</a:t>
            </a:r>
          </a:p>
        </p:txBody>
      </p:sp>
      <p:sp>
        <p:nvSpPr>
          <p:cNvPr id="9" name="Picture Placeholder 6"/>
          <p:cNvSpPr>
            <a:spLocks noGrp="1"/>
          </p:cNvSpPr>
          <p:nvPr>
            <p:ph type="pic" sz="quarter" idx="13"/>
          </p:nvPr>
        </p:nvSpPr>
        <p:spPr>
          <a:xfrm>
            <a:off x="1" y="-1"/>
            <a:ext cx="12189884" cy="6858001"/>
          </a:xfrm>
          <a:prstGeom prst="rect">
            <a:avLst/>
          </a:prstGeom>
        </p:spPr>
        <p:txBody>
          <a:bodyPr vert="horz"/>
          <a:lstStyle>
            <a:lvl1pPr>
              <a:defRPr>
                <a:latin typeface="Arial"/>
              </a:defRPr>
            </a:lvl1pPr>
          </a:lstStyle>
          <a:p>
            <a:endParaRPr lang="en-US" dirty="0"/>
          </a:p>
        </p:txBody>
      </p:sp>
      <p:sp>
        <p:nvSpPr>
          <p:cNvPr id="10" name="TextBox 9"/>
          <p:cNvSpPr txBox="1"/>
          <p:nvPr userDrawn="1"/>
        </p:nvSpPr>
        <p:spPr>
          <a:xfrm>
            <a:off x="3245413" y="6570004"/>
            <a:ext cx="5644193" cy="200055"/>
          </a:xfrm>
          <a:prstGeom prst="rect">
            <a:avLst/>
          </a:prstGeom>
          <a:noFill/>
        </p:spPr>
        <p:txBody>
          <a:bodyPr wrap="square" rtlCol="0">
            <a:spAutoFit/>
          </a:bodyPr>
          <a:lstStyle/>
          <a:p>
            <a:pPr algn="ctr"/>
            <a:r>
              <a:rPr lang="en-US" sz="700" dirty="0">
                <a:solidFill>
                  <a:schemeClr val="bg1"/>
                </a:solidFill>
                <a:latin typeface="Arial"/>
                <a:cs typeface="Arial"/>
              </a:rPr>
              <a:t>©2015, Johns Hopkins University. All rights</a:t>
            </a:r>
            <a:r>
              <a:rPr lang="en-US" sz="700" baseline="0" dirty="0">
                <a:solidFill>
                  <a:schemeClr val="bg1"/>
                </a:solidFill>
                <a:latin typeface="Arial"/>
                <a:cs typeface="Arial"/>
              </a:rPr>
              <a:t> reserved.</a:t>
            </a:r>
            <a:endParaRPr lang="en-US" sz="700" dirty="0">
              <a:solidFill>
                <a:schemeClr val="bg1"/>
              </a:solidFill>
              <a:latin typeface="Arial"/>
              <a:cs typeface="Arial"/>
            </a:endParaRPr>
          </a:p>
        </p:txBody>
      </p:sp>
      <p:sp>
        <p:nvSpPr>
          <p:cNvPr id="12" name="TextBox 11"/>
          <p:cNvSpPr txBox="1"/>
          <p:nvPr userDrawn="1"/>
        </p:nvSpPr>
        <p:spPr>
          <a:xfrm>
            <a:off x="3245413" y="6561863"/>
            <a:ext cx="5644193" cy="200055"/>
          </a:xfrm>
          <a:prstGeom prst="rect">
            <a:avLst/>
          </a:prstGeom>
          <a:noFill/>
        </p:spPr>
        <p:txBody>
          <a:bodyPr wrap="square" rtlCol="0">
            <a:spAutoFit/>
          </a:bodyPr>
          <a:lstStyle/>
          <a:p>
            <a:pPr algn="ctr"/>
            <a:r>
              <a:rPr lang="en-US" sz="700" dirty="0">
                <a:solidFill>
                  <a:schemeClr val="bg1"/>
                </a:solidFill>
                <a:latin typeface="Arial"/>
                <a:cs typeface="Arial"/>
              </a:rPr>
              <a:t>©2015, Johns Hopkins University. All rights</a:t>
            </a:r>
            <a:r>
              <a:rPr lang="en-US" sz="700" baseline="0" dirty="0">
                <a:solidFill>
                  <a:schemeClr val="bg1"/>
                </a:solidFill>
                <a:latin typeface="Arial"/>
                <a:cs typeface="Arial"/>
              </a:rPr>
              <a:t> reserved.</a:t>
            </a:r>
            <a:endParaRPr lang="en-US" sz="700" dirty="0">
              <a:solidFill>
                <a:schemeClr val="bg1"/>
              </a:solidFill>
              <a:latin typeface="Arial"/>
              <a:cs typeface="Arial"/>
            </a:endParaRPr>
          </a:p>
        </p:txBody>
      </p:sp>
      <p:grpSp>
        <p:nvGrpSpPr>
          <p:cNvPr id="8" name="Group 7"/>
          <p:cNvGrpSpPr/>
          <p:nvPr userDrawn="1"/>
        </p:nvGrpSpPr>
        <p:grpSpPr>
          <a:xfrm>
            <a:off x="0" y="6433849"/>
            <a:ext cx="12192000" cy="432292"/>
            <a:chOff x="0" y="6433849"/>
            <a:chExt cx="9144000" cy="432292"/>
          </a:xfrm>
        </p:grpSpPr>
        <p:pic>
          <p:nvPicPr>
            <p:cNvPr id="13" name="Picture 12" descr="Bloomberg foot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33849"/>
              <a:ext cx="9144000" cy="432292"/>
            </a:xfrm>
            <a:prstGeom prst="rect">
              <a:avLst/>
            </a:prstGeom>
          </p:spPr>
        </p:pic>
        <p:sp>
          <p:nvSpPr>
            <p:cNvPr id="14" name="TextBox 13"/>
            <p:cNvSpPr txBox="1"/>
            <p:nvPr userDrawn="1"/>
          </p:nvSpPr>
          <p:spPr>
            <a:xfrm>
              <a:off x="2467925" y="6567886"/>
              <a:ext cx="4233145" cy="200055"/>
            </a:xfrm>
            <a:prstGeom prst="rect">
              <a:avLst/>
            </a:prstGeom>
            <a:noFill/>
          </p:spPr>
          <p:txBody>
            <a:bodyPr wrap="square" rtlCol="0">
              <a:spAutoFit/>
            </a:bodyPr>
            <a:lstStyle/>
            <a:p>
              <a:pPr algn="ctr"/>
              <a:r>
                <a:rPr lang="en-US" sz="700" dirty="0">
                  <a:solidFill>
                    <a:schemeClr val="bg1"/>
                  </a:solidFill>
                  <a:latin typeface="Arial"/>
                  <a:cs typeface="Arial"/>
                </a:rPr>
                <a:t>©2018, Johns Hopkins University. All rights</a:t>
              </a:r>
              <a:r>
                <a:rPr lang="en-US" sz="700" baseline="0" dirty="0">
                  <a:solidFill>
                    <a:schemeClr val="bg1"/>
                  </a:solidFill>
                  <a:latin typeface="Arial"/>
                  <a:cs typeface="Arial"/>
                </a:rPr>
                <a:t> reserved.</a:t>
              </a:r>
              <a:endParaRPr lang="en-US" sz="700" dirty="0">
                <a:solidFill>
                  <a:schemeClr val="bg1"/>
                </a:solidFill>
                <a:latin typeface="Arial"/>
                <a:cs typeface="Arial"/>
              </a:endParaRPr>
            </a:p>
          </p:txBody>
        </p:sp>
      </p:grpSp>
    </p:spTree>
    <p:extLst>
      <p:ext uri="{BB962C8B-B14F-4D97-AF65-F5344CB8AC3E}">
        <p14:creationId xmlns:p14="http://schemas.microsoft.com/office/powerpoint/2010/main" val="132108202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21_Custom Layout">
    <p:spTree>
      <p:nvGrpSpPr>
        <p:cNvPr id="1" name=""/>
        <p:cNvGrpSpPr/>
        <p:nvPr/>
      </p:nvGrpSpPr>
      <p:grpSpPr>
        <a:xfrm>
          <a:off x="0" y="0"/>
          <a:ext cx="0" cy="0"/>
          <a:chOff x="0" y="0"/>
          <a:chExt cx="0" cy="0"/>
        </a:xfrm>
      </p:grpSpPr>
      <p:sp>
        <p:nvSpPr>
          <p:cNvPr id="5" name="TextBox 4"/>
          <p:cNvSpPr txBox="1"/>
          <p:nvPr userDrawn="1"/>
        </p:nvSpPr>
        <p:spPr>
          <a:xfrm>
            <a:off x="0" y="2198235"/>
            <a:ext cx="12192000" cy="2117260"/>
          </a:xfrm>
          <a:prstGeom prst="rect">
            <a:avLst/>
          </a:prstGeom>
          <a:noFill/>
        </p:spPr>
        <p:txBody>
          <a:bodyPr wrap="square" lIns="82056" tIns="41028" rIns="82056" bIns="41028" rtlCol="0">
            <a:spAutoFit/>
          </a:bodyPr>
          <a:lstStyle/>
          <a:p>
            <a:pPr algn="ctr">
              <a:lnSpc>
                <a:spcPct val="80000"/>
              </a:lnSpc>
            </a:pPr>
            <a:r>
              <a:rPr lang="en-US" sz="4300" b="1" dirty="0">
                <a:solidFill>
                  <a:schemeClr val="tx1"/>
                </a:solidFill>
                <a:latin typeface="Times New Roman"/>
                <a:cs typeface="Times New Roman"/>
              </a:rPr>
              <a:t>Questions?</a:t>
            </a:r>
          </a:p>
          <a:p>
            <a:pPr algn="ctr">
              <a:lnSpc>
                <a:spcPct val="80000"/>
              </a:lnSpc>
            </a:pPr>
            <a:endParaRPr lang="en-US" sz="4300" b="1" dirty="0">
              <a:solidFill>
                <a:schemeClr val="tx1"/>
              </a:solidFill>
              <a:latin typeface="Times New Roman"/>
              <a:cs typeface="Times New Roman"/>
            </a:endParaRPr>
          </a:p>
          <a:p>
            <a:pPr algn="ctr">
              <a:lnSpc>
                <a:spcPct val="80000"/>
              </a:lnSpc>
            </a:pPr>
            <a:r>
              <a:rPr lang="en-US" sz="4300" b="1" dirty="0">
                <a:solidFill>
                  <a:schemeClr val="tx1"/>
                </a:solidFill>
                <a:latin typeface="Times New Roman"/>
                <a:cs typeface="Times New Roman"/>
              </a:rPr>
              <a:t>Thank You!</a:t>
            </a:r>
          </a:p>
          <a:p>
            <a:pPr algn="ctr"/>
            <a:endParaRPr lang="en-US" sz="2900" b="1" dirty="0">
              <a:solidFill>
                <a:srgbClr val="800000"/>
              </a:solidFill>
              <a:latin typeface="Arial"/>
              <a:cs typeface="Arial"/>
            </a:endParaRPr>
          </a:p>
        </p:txBody>
      </p:sp>
      <p:grpSp>
        <p:nvGrpSpPr>
          <p:cNvPr id="8" name="Group 7"/>
          <p:cNvGrpSpPr/>
          <p:nvPr userDrawn="1"/>
        </p:nvGrpSpPr>
        <p:grpSpPr>
          <a:xfrm>
            <a:off x="0" y="6433849"/>
            <a:ext cx="12192000" cy="432292"/>
            <a:chOff x="0" y="6433849"/>
            <a:chExt cx="9144000" cy="432292"/>
          </a:xfrm>
        </p:grpSpPr>
        <p:pic>
          <p:nvPicPr>
            <p:cNvPr id="9" name="Picture 8" descr="Bloomberg foot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33849"/>
              <a:ext cx="9144000" cy="432292"/>
            </a:xfrm>
            <a:prstGeom prst="rect">
              <a:avLst/>
            </a:prstGeom>
          </p:spPr>
        </p:pic>
        <p:sp>
          <p:nvSpPr>
            <p:cNvPr id="10" name="TextBox 9"/>
            <p:cNvSpPr txBox="1"/>
            <p:nvPr userDrawn="1"/>
          </p:nvSpPr>
          <p:spPr>
            <a:xfrm>
              <a:off x="2467925" y="6567886"/>
              <a:ext cx="4233145" cy="200055"/>
            </a:xfrm>
            <a:prstGeom prst="rect">
              <a:avLst/>
            </a:prstGeom>
            <a:noFill/>
          </p:spPr>
          <p:txBody>
            <a:bodyPr wrap="square" rtlCol="0">
              <a:spAutoFit/>
            </a:bodyPr>
            <a:lstStyle/>
            <a:p>
              <a:pPr algn="ctr"/>
              <a:r>
                <a:rPr lang="en-US" sz="700" dirty="0">
                  <a:solidFill>
                    <a:schemeClr val="bg1"/>
                  </a:solidFill>
                  <a:latin typeface="Arial"/>
                  <a:cs typeface="Arial"/>
                </a:rPr>
                <a:t>©2018, Johns Hopkins University. All rights</a:t>
              </a:r>
              <a:r>
                <a:rPr lang="en-US" sz="700" baseline="0" dirty="0">
                  <a:solidFill>
                    <a:schemeClr val="bg1"/>
                  </a:solidFill>
                  <a:latin typeface="Arial"/>
                  <a:cs typeface="Arial"/>
                </a:rPr>
                <a:t> reserved.</a:t>
              </a:r>
              <a:endParaRPr lang="en-US" sz="700" dirty="0">
                <a:solidFill>
                  <a:schemeClr val="bg1"/>
                </a:solidFill>
                <a:latin typeface="Arial"/>
                <a:cs typeface="Arial"/>
              </a:endParaRPr>
            </a:p>
          </p:txBody>
        </p:sp>
      </p:grpSp>
    </p:spTree>
    <p:extLst>
      <p:ext uri="{BB962C8B-B14F-4D97-AF65-F5344CB8AC3E}">
        <p14:creationId xmlns:p14="http://schemas.microsoft.com/office/powerpoint/2010/main" val="4403886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ollins Content: 1 column">
    <p:spTree>
      <p:nvGrpSpPr>
        <p:cNvPr id="1" name=""/>
        <p:cNvGrpSpPr/>
        <p:nvPr/>
      </p:nvGrpSpPr>
      <p:grpSpPr>
        <a:xfrm>
          <a:off x="0" y="0"/>
          <a:ext cx="0" cy="0"/>
          <a:chOff x="0" y="0"/>
          <a:chExt cx="0" cy="0"/>
        </a:xfrm>
      </p:grpSpPr>
      <p:sp>
        <p:nvSpPr>
          <p:cNvPr id="31" name="Body"/>
          <p:cNvSpPr>
            <a:spLocks noGrp="1"/>
          </p:cNvSpPr>
          <p:nvPr>
            <p:ph type="body" sz="quarter" idx="13" hasCustomPrompt="1"/>
          </p:nvPr>
        </p:nvSpPr>
        <p:spPr>
          <a:xfrm>
            <a:off x="685801" y="1475701"/>
            <a:ext cx="10829543" cy="3782799"/>
          </a:xfrm>
          <a:noFill/>
        </p:spPr>
        <p:txBody>
          <a:bodyPr/>
          <a:lstStyle>
            <a:lvl1pPr marL="219451" indent="-219451" algn="l" defTabSz="914377" rtl="0" eaLnBrk="1" latinLnBrk="0" hangingPunct="1">
              <a:lnSpc>
                <a:spcPct val="100000"/>
              </a:lnSpc>
              <a:spcBef>
                <a:spcPts val="0"/>
              </a:spcBef>
              <a:spcAft>
                <a:spcPts val="600"/>
              </a:spcAft>
              <a:buClr>
                <a:srgbClr val="CE1126"/>
              </a:buClr>
              <a:buSzPct val="75000"/>
              <a:buFont typeface="Arial" panose="020B0604020202020204" pitchFamily="34" charset="0"/>
              <a:buChar char="•"/>
              <a:defRPr lang="en-US" sz="2200" kern="1200" baseline="0" dirty="0" smtClean="0">
                <a:solidFill>
                  <a:schemeClr val="tx1"/>
                </a:solidFill>
                <a:latin typeface="Arial" panose="020B0604020202020204" pitchFamily="34" charset="0"/>
                <a:ea typeface="+mn-ea"/>
                <a:cs typeface="+mn-cs"/>
              </a:defRPr>
            </a:lvl1pPr>
            <a:lvl2pPr indent="-219451" algn="l" defTabSz="914377" rtl="0" eaLnBrk="1" latinLnBrk="0" hangingPunct="1">
              <a:lnSpc>
                <a:spcPct val="100000"/>
              </a:lnSpc>
              <a:spcBef>
                <a:spcPts val="0"/>
              </a:spcBef>
              <a:spcAft>
                <a:spcPts val="600"/>
              </a:spcAft>
              <a:buClr>
                <a:schemeClr val="accent1"/>
              </a:buClr>
              <a:buFont typeface="Arial" panose="020B0604020202020204" pitchFamily="34" charset="0"/>
              <a:defRPr lang="en-US" sz="2000" kern="1200" baseline="0" dirty="0" smtClean="0">
                <a:solidFill>
                  <a:schemeClr val="tx1"/>
                </a:solidFill>
                <a:latin typeface="Arial" panose="020B0604020202020204" pitchFamily="34" charset="0"/>
                <a:ea typeface="+mn-ea"/>
                <a:cs typeface="+mn-cs"/>
              </a:defRPr>
            </a:lvl2pPr>
            <a:lvl3pPr indent="-219451" algn="l" defTabSz="914377" rtl="0" eaLnBrk="1" latinLnBrk="0" hangingPunct="1">
              <a:lnSpc>
                <a:spcPct val="100000"/>
              </a:lnSpc>
              <a:spcBef>
                <a:spcPts val="0"/>
              </a:spcBef>
              <a:spcAft>
                <a:spcPts val="600"/>
              </a:spcAft>
              <a:buFont typeface="Arial" panose="020B0604020202020204" pitchFamily="34" charset="0"/>
              <a:defRPr lang="en-US" sz="1800" kern="1200" baseline="0" dirty="0" smtClean="0">
                <a:solidFill>
                  <a:schemeClr val="tx1"/>
                </a:solidFill>
                <a:latin typeface="Arial" panose="020B0604020202020204" pitchFamily="34" charset="0"/>
                <a:ea typeface="+mn-ea"/>
                <a:cs typeface="+mn-cs"/>
              </a:defRPr>
            </a:lvl3pPr>
            <a:lvl4pPr indent="-219451" algn="l" defTabSz="914377" rtl="0" eaLnBrk="1" latinLnBrk="0" hangingPunct="1">
              <a:lnSpc>
                <a:spcPct val="100000"/>
              </a:lnSpc>
              <a:spcBef>
                <a:spcPts val="0"/>
              </a:spcBef>
              <a:spcAft>
                <a:spcPts val="600"/>
              </a:spcAft>
              <a:buClr>
                <a:schemeClr val="accent1"/>
              </a:buClr>
              <a:buFont typeface="Arial" panose="020B0604020202020204" pitchFamily="34" charset="0"/>
              <a:defRPr lang="en-US" sz="1600" kern="1200" dirty="0" smtClean="0">
                <a:solidFill>
                  <a:schemeClr val="tx1"/>
                </a:solidFill>
                <a:latin typeface="+mn-lt"/>
                <a:ea typeface="+mn-ea"/>
                <a:cs typeface="+mn-cs"/>
              </a:defRPr>
            </a:lvl4pPr>
            <a:lvl5pPr indent="-219451" algn="l" defTabSz="914377" rtl="0" eaLnBrk="1" latinLnBrk="0" hangingPunct="1">
              <a:lnSpc>
                <a:spcPct val="100000"/>
              </a:lnSpc>
              <a:spcBef>
                <a:spcPts val="0"/>
              </a:spcBef>
              <a:spcAft>
                <a:spcPts val="600"/>
              </a:spcAft>
              <a:buFont typeface="Arial" panose="020B0604020202020204" pitchFamily="34" charset="0"/>
              <a:defRPr lang="en-US" sz="1600" kern="1200" dirty="0">
                <a:solidFill>
                  <a:schemeClr val="tx1"/>
                </a:solidFill>
                <a:latin typeface="+mn-lt"/>
                <a:ea typeface="+mn-ea"/>
                <a:cs typeface="+mn-cs"/>
              </a:defRPr>
            </a:lvl5pPr>
          </a:lstStyle>
          <a:p>
            <a:pPr lvl="0"/>
            <a:r>
              <a:rPr lang="en-US" dirty="0"/>
              <a:t>Main bullet. 22 pt. black. Regular. Sentence case.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cNvSpPr>
            <a:spLocks noGrp="1"/>
          </p:cNvSpPr>
          <p:nvPr>
            <p:ph type="sldNum" sz="quarter" idx="4"/>
          </p:nvPr>
        </p:nvSpPr>
        <p:spPr>
          <a:xfrm>
            <a:off x="10983397" y="6380415"/>
            <a:ext cx="531947"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lang="en-US" smtClean="0"/>
              <a:pPr/>
              <a:t>‹#›</a:t>
            </a:fld>
            <a:endParaRPr lang="en-US" dirty="0"/>
          </a:p>
        </p:txBody>
      </p:sp>
      <p:sp>
        <p:nvSpPr>
          <p:cNvPr id="6" name="Title 5"/>
          <p:cNvSpPr>
            <a:spLocks noGrp="1"/>
          </p:cNvSpPr>
          <p:nvPr>
            <p:ph type="title" hasCustomPrompt="1"/>
          </p:nvPr>
        </p:nvSpPr>
        <p:spPr>
          <a:xfrm>
            <a:off x="694944" y="514474"/>
            <a:ext cx="10811256" cy="676653"/>
          </a:xfrm>
          <a:prstGeom prst="rect">
            <a:avLst/>
          </a:prstGeom>
        </p:spPr>
        <p:txBody>
          <a:bodyPr/>
          <a:lstStyle>
            <a:lvl1pPr>
              <a:lnSpc>
                <a:spcPct val="80000"/>
              </a:lnSpc>
              <a:defRPr b="0"/>
            </a:lvl1pPr>
          </a:lstStyle>
          <a:p>
            <a:r>
              <a:rPr lang="en-US" dirty="0"/>
              <a:t>TITLE. 32 PT. BLACK. REGULAR. UPPERCASE. TWO LINES MAX.</a:t>
            </a:r>
          </a:p>
        </p:txBody>
      </p:sp>
      <p:sp>
        <p:nvSpPr>
          <p:cNvPr id="8" name="Takeaway bar"/>
          <p:cNvSpPr>
            <a:spLocks noGrp="1"/>
          </p:cNvSpPr>
          <p:nvPr>
            <p:ph type="body" sz="quarter" idx="15" hasCustomPrompt="1"/>
          </p:nvPr>
        </p:nvSpPr>
        <p:spPr>
          <a:xfrm>
            <a:off x="694946" y="5912569"/>
            <a:ext cx="10820399" cy="273280"/>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
        <p:nvSpPr>
          <p:cNvPr id="2" name="Footer Placeholder 1">
            <a:extLst>
              <a:ext uri="{FF2B5EF4-FFF2-40B4-BE49-F238E27FC236}">
                <a16:creationId xmlns:a16="http://schemas.microsoft.com/office/drawing/2014/main" id="{F60EDAC1-8055-B14A-90F8-71A97F17FF14}"/>
              </a:ext>
            </a:extLst>
          </p:cNvPr>
          <p:cNvSpPr>
            <a:spLocks noGrp="1"/>
          </p:cNvSpPr>
          <p:nvPr>
            <p:ph type="ftr" sz="quarter" idx="16"/>
          </p:nvPr>
        </p:nvSpPr>
        <p:spPr/>
        <p:txBody>
          <a:bodyPr/>
          <a:lstStyle/>
          <a:p>
            <a:r>
              <a:rPr lang="en-US" dirty="0">
                <a:cs typeface="DIN-Light"/>
              </a:rPr>
              <a:t>© 2022 Collins Aerospace.  | Collins Aerospace Proprietary.  |  This document does not include any export controlled technical data.</a:t>
            </a:r>
            <a:endParaRPr lang="en-US" dirty="0"/>
          </a:p>
        </p:txBody>
      </p:sp>
    </p:spTree>
    <p:extLst>
      <p:ext uri="{BB962C8B-B14F-4D97-AF65-F5344CB8AC3E}">
        <p14:creationId xmlns:p14="http://schemas.microsoft.com/office/powerpoint/2010/main" val="3931358013"/>
      </p:ext>
    </p:extLst>
  </p:cSld>
  <p:clrMapOvr>
    <a:masterClrMapping/>
  </p:clrMapOvr>
  <p:extLst>
    <p:ext uri="{DCECCB84-F9BA-43D5-87BE-67443E8EF086}">
      <p15:sldGuideLst xmlns:p15="http://schemas.microsoft.com/office/powerpoint/2012/main"/>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22_Custom Layout">
    <p:spTree>
      <p:nvGrpSpPr>
        <p:cNvPr id="1" name=""/>
        <p:cNvGrpSpPr/>
        <p:nvPr/>
      </p:nvGrpSpPr>
      <p:grpSpPr>
        <a:xfrm>
          <a:off x="0" y="0"/>
          <a:ext cx="0" cy="0"/>
          <a:chOff x="0" y="0"/>
          <a:chExt cx="0" cy="0"/>
        </a:xfrm>
      </p:grpSpPr>
      <p:sp>
        <p:nvSpPr>
          <p:cNvPr id="4" name="TextBox 3"/>
          <p:cNvSpPr txBox="1"/>
          <p:nvPr userDrawn="1"/>
        </p:nvSpPr>
        <p:spPr>
          <a:xfrm>
            <a:off x="0" y="6615174"/>
            <a:ext cx="12192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7" name="Title 1"/>
          <p:cNvSpPr>
            <a:spLocks noGrp="1"/>
          </p:cNvSpPr>
          <p:nvPr>
            <p:ph type="title" hasCustomPrompt="1"/>
          </p:nvPr>
        </p:nvSpPr>
        <p:spPr>
          <a:xfrm>
            <a:off x="629520" y="373275"/>
            <a:ext cx="10972800" cy="1143000"/>
          </a:xfrm>
          <a:prstGeom prst="rect">
            <a:avLst/>
          </a:prstGeom>
        </p:spPr>
        <p:txBody>
          <a:bodyPr vert="horz"/>
          <a:lstStyle>
            <a:lvl1pPr algn="l">
              <a:defRPr b="1">
                <a:solidFill>
                  <a:srgbClr val="14487F"/>
                </a:solidFill>
                <a:latin typeface="Times New Roman"/>
                <a:cs typeface="Times New Roman"/>
              </a:defRPr>
            </a:lvl1pPr>
          </a:lstStyle>
          <a:p>
            <a:r>
              <a:rPr lang="en-US" dirty="0"/>
              <a:t>Contact</a:t>
            </a:r>
          </a:p>
        </p:txBody>
      </p:sp>
      <p:sp>
        <p:nvSpPr>
          <p:cNvPr id="8" name="Text Placeholder 7"/>
          <p:cNvSpPr>
            <a:spLocks noGrp="1"/>
          </p:cNvSpPr>
          <p:nvPr>
            <p:ph type="body" sz="quarter" idx="10" hasCustomPrompt="1"/>
          </p:nvPr>
        </p:nvSpPr>
        <p:spPr>
          <a:xfrm>
            <a:off x="635389" y="1226130"/>
            <a:ext cx="7452891" cy="4096328"/>
          </a:xfrm>
          <a:prstGeom prst="rect">
            <a:avLst/>
          </a:prstGeom>
        </p:spPr>
        <p:txBody>
          <a:bodyPr vert="horz"/>
          <a:lstStyle>
            <a:lvl1pPr marL="0" indent="0">
              <a:lnSpc>
                <a:spcPct val="80000"/>
              </a:lnSpc>
              <a:buNone/>
              <a:defRPr baseline="0">
                <a:latin typeface="Arial"/>
              </a:defRPr>
            </a:lvl1pPr>
          </a:lstStyle>
          <a:p>
            <a:pPr lvl="0"/>
            <a:r>
              <a:rPr lang="en-US" dirty="0"/>
              <a:t>Name</a:t>
            </a:r>
            <a:br>
              <a:rPr lang="en-US" dirty="0"/>
            </a:br>
            <a:r>
              <a:rPr lang="en-US" dirty="0"/>
              <a:t>Title/Position</a:t>
            </a:r>
            <a:br>
              <a:rPr lang="en-US" dirty="0"/>
            </a:br>
            <a:r>
              <a:rPr lang="en-US" dirty="0"/>
              <a:t>Name of Institution</a:t>
            </a:r>
            <a:br>
              <a:rPr lang="en-US" dirty="0"/>
            </a:br>
            <a:r>
              <a:rPr lang="en-US" dirty="0"/>
              <a:t>Address</a:t>
            </a:r>
            <a:br>
              <a:rPr lang="en-US" dirty="0"/>
            </a:br>
            <a:r>
              <a:rPr lang="en-US" dirty="0"/>
              <a:t>City, State 00000</a:t>
            </a:r>
          </a:p>
          <a:p>
            <a:pPr lvl="0"/>
            <a:r>
              <a:rPr lang="en-US" dirty="0"/>
              <a:t>000-000-0000</a:t>
            </a:r>
            <a:br>
              <a:rPr lang="en-US" dirty="0"/>
            </a:br>
            <a:r>
              <a:rPr lang="en-US" dirty="0" err="1"/>
              <a:t>www.jhsph.edu</a:t>
            </a:r>
            <a:endParaRPr lang="en-US" dirty="0"/>
          </a:p>
        </p:txBody>
      </p:sp>
      <p:grpSp>
        <p:nvGrpSpPr>
          <p:cNvPr id="9" name="Group 8"/>
          <p:cNvGrpSpPr/>
          <p:nvPr userDrawn="1"/>
        </p:nvGrpSpPr>
        <p:grpSpPr>
          <a:xfrm>
            <a:off x="0" y="6433849"/>
            <a:ext cx="12192000" cy="432292"/>
            <a:chOff x="0" y="6433849"/>
            <a:chExt cx="9144000" cy="432292"/>
          </a:xfrm>
        </p:grpSpPr>
        <p:pic>
          <p:nvPicPr>
            <p:cNvPr id="10" name="Picture 9" descr="Bloomberg foot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33849"/>
              <a:ext cx="9144000" cy="432292"/>
            </a:xfrm>
            <a:prstGeom prst="rect">
              <a:avLst/>
            </a:prstGeom>
          </p:spPr>
        </p:pic>
        <p:sp>
          <p:nvSpPr>
            <p:cNvPr id="11" name="TextBox 10"/>
            <p:cNvSpPr txBox="1"/>
            <p:nvPr userDrawn="1"/>
          </p:nvSpPr>
          <p:spPr>
            <a:xfrm>
              <a:off x="2467925" y="6567886"/>
              <a:ext cx="4233145" cy="200055"/>
            </a:xfrm>
            <a:prstGeom prst="rect">
              <a:avLst/>
            </a:prstGeom>
            <a:noFill/>
          </p:spPr>
          <p:txBody>
            <a:bodyPr wrap="square" rtlCol="0">
              <a:spAutoFit/>
            </a:bodyPr>
            <a:lstStyle/>
            <a:p>
              <a:pPr algn="ctr"/>
              <a:r>
                <a:rPr lang="en-US" sz="700" dirty="0">
                  <a:solidFill>
                    <a:schemeClr val="bg1"/>
                  </a:solidFill>
                  <a:latin typeface="Arial"/>
                  <a:cs typeface="Arial"/>
                </a:rPr>
                <a:t>©2018, Johns Hopkins University. All rights</a:t>
              </a:r>
              <a:r>
                <a:rPr lang="en-US" sz="700" baseline="0" dirty="0">
                  <a:solidFill>
                    <a:schemeClr val="bg1"/>
                  </a:solidFill>
                  <a:latin typeface="Arial"/>
                  <a:cs typeface="Arial"/>
                </a:rPr>
                <a:t> reserved.</a:t>
              </a:r>
              <a:endParaRPr lang="en-US" sz="700" dirty="0">
                <a:solidFill>
                  <a:schemeClr val="bg1"/>
                </a:solidFill>
                <a:latin typeface="Arial"/>
                <a:cs typeface="Arial"/>
              </a:endParaRPr>
            </a:p>
          </p:txBody>
        </p:sp>
      </p:grpSp>
    </p:spTree>
    <p:extLst>
      <p:ext uri="{BB962C8B-B14F-4D97-AF65-F5344CB8AC3E}">
        <p14:creationId xmlns:p14="http://schemas.microsoft.com/office/powerpoint/2010/main" val="116608065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11_Custom Layout">
    <p:spTree>
      <p:nvGrpSpPr>
        <p:cNvPr id="1" name=""/>
        <p:cNvGrpSpPr/>
        <p:nvPr/>
      </p:nvGrpSpPr>
      <p:grpSpPr>
        <a:xfrm>
          <a:off x="0" y="0"/>
          <a:ext cx="0" cy="0"/>
          <a:chOff x="0" y="0"/>
          <a:chExt cx="0" cy="0"/>
        </a:xfrm>
      </p:grpSpPr>
      <p:pic>
        <p:nvPicPr>
          <p:cNvPr id="3" name="Picture 2" descr="*Bloomberg.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319537" cy="6920077"/>
          </a:xfrm>
          <a:prstGeom prst="rect">
            <a:avLst/>
          </a:prstGeom>
        </p:spPr>
      </p:pic>
    </p:spTree>
    <p:extLst>
      <p:ext uri="{BB962C8B-B14F-4D97-AF65-F5344CB8AC3E}">
        <p14:creationId xmlns:p14="http://schemas.microsoft.com/office/powerpoint/2010/main" val="380897859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3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005819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1_Collins Content: 1 column">
    <p:spTree>
      <p:nvGrpSpPr>
        <p:cNvPr id="1" name=""/>
        <p:cNvGrpSpPr/>
        <p:nvPr/>
      </p:nvGrpSpPr>
      <p:grpSpPr>
        <a:xfrm>
          <a:off x="0" y="0"/>
          <a:ext cx="0" cy="0"/>
          <a:chOff x="0" y="0"/>
          <a:chExt cx="0" cy="0"/>
        </a:xfrm>
      </p:grpSpPr>
      <p:sp>
        <p:nvSpPr>
          <p:cNvPr id="31" name="Body"/>
          <p:cNvSpPr>
            <a:spLocks noGrp="1"/>
          </p:cNvSpPr>
          <p:nvPr>
            <p:ph type="body" sz="quarter" idx="13" hasCustomPrompt="1"/>
          </p:nvPr>
        </p:nvSpPr>
        <p:spPr>
          <a:xfrm>
            <a:off x="685801" y="1475701"/>
            <a:ext cx="10829543" cy="3782799"/>
          </a:xfrm>
          <a:noFill/>
        </p:spPr>
        <p:txBody>
          <a:bodyPr/>
          <a:lstStyle>
            <a:lvl1pPr marL="219451" indent="-219451" algn="l" defTabSz="914377" rtl="0" eaLnBrk="1" latinLnBrk="0" hangingPunct="1">
              <a:lnSpc>
                <a:spcPct val="100000"/>
              </a:lnSpc>
              <a:spcBef>
                <a:spcPts val="0"/>
              </a:spcBef>
              <a:spcAft>
                <a:spcPts val="600"/>
              </a:spcAft>
              <a:buClr>
                <a:srgbClr val="CE1126"/>
              </a:buClr>
              <a:buSzPct val="75000"/>
              <a:buFont typeface="Arial" panose="020B0604020202020204" pitchFamily="34" charset="0"/>
              <a:buChar char="•"/>
              <a:defRPr lang="en-US" sz="2200" kern="1200" baseline="0" dirty="0" smtClean="0">
                <a:solidFill>
                  <a:schemeClr val="tx1"/>
                </a:solidFill>
                <a:latin typeface="Arial" panose="020B0604020202020204" pitchFamily="34" charset="0"/>
                <a:ea typeface="+mn-ea"/>
                <a:cs typeface="+mn-cs"/>
              </a:defRPr>
            </a:lvl1pPr>
            <a:lvl2pPr indent="-219451" algn="l" defTabSz="914377" rtl="0" eaLnBrk="1" latinLnBrk="0" hangingPunct="1">
              <a:lnSpc>
                <a:spcPct val="100000"/>
              </a:lnSpc>
              <a:spcBef>
                <a:spcPts val="0"/>
              </a:spcBef>
              <a:spcAft>
                <a:spcPts val="600"/>
              </a:spcAft>
              <a:buClr>
                <a:schemeClr val="accent1"/>
              </a:buClr>
              <a:buFont typeface="Arial" panose="020B0604020202020204" pitchFamily="34" charset="0"/>
              <a:defRPr lang="en-US" sz="2000" kern="1200" baseline="0" dirty="0" smtClean="0">
                <a:solidFill>
                  <a:schemeClr val="tx1"/>
                </a:solidFill>
                <a:latin typeface="Arial" panose="020B0604020202020204" pitchFamily="34" charset="0"/>
                <a:ea typeface="+mn-ea"/>
                <a:cs typeface="+mn-cs"/>
              </a:defRPr>
            </a:lvl2pPr>
            <a:lvl3pPr indent="-219451" algn="l" defTabSz="914377" rtl="0" eaLnBrk="1" latinLnBrk="0" hangingPunct="1">
              <a:lnSpc>
                <a:spcPct val="100000"/>
              </a:lnSpc>
              <a:spcBef>
                <a:spcPts val="0"/>
              </a:spcBef>
              <a:spcAft>
                <a:spcPts val="600"/>
              </a:spcAft>
              <a:buFont typeface="Arial" panose="020B0604020202020204" pitchFamily="34" charset="0"/>
              <a:defRPr lang="en-US" sz="1800" kern="1200" baseline="0" dirty="0" smtClean="0">
                <a:solidFill>
                  <a:schemeClr val="tx1"/>
                </a:solidFill>
                <a:latin typeface="Arial" panose="020B0604020202020204" pitchFamily="34" charset="0"/>
                <a:ea typeface="+mn-ea"/>
                <a:cs typeface="+mn-cs"/>
              </a:defRPr>
            </a:lvl3pPr>
            <a:lvl4pPr indent="-219451" algn="l" defTabSz="914377" rtl="0" eaLnBrk="1" latinLnBrk="0" hangingPunct="1">
              <a:lnSpc>
                <a:spcPct val="100000"/>
              </a:lnSpc>
              <a:spcBef>
                <a:spcPts val="0"/>
              </a:spcBef>
              <a:spcAft>
                <a:spcPts val="600"/>
              </a:spcAft>
              <a:buClr>
                <a:schemeClr val="accent1"/>
              </a:buClr>
              <a:buFont typeface="Arial" panose="020B0604020202020204" pitchFamily="34" charset="0"/>
              <a:defRPr lang="en-US" sz="1600" kern="1200" dirty="0" smtClean="0">
                <a:solidFill>
                  <a:schemeClr val="tx1"/>
                </a:solidFill>
                <a:latin typeface="+mn-lt"/>
                <a:ea typeface="+mn-ea"/>
                <a:cs typeface="+mn-cs"/>
              </a:defRPr>
            </a:lvl4pPr>
            <a:lvl5pPr indent="-219451" algn="l" defTabSz="914377" rtl="0" eaLnBrk="1" latinLnBrk="0" hangingPunct="1">
              <a:lnSpc>
                <a:spcPct val="100000"/>
              </a:lnSpc>
              <a:spcBef>
                <a:spcPts val="0"/>
              </a:spcBef>
              <a:spcAft>
                <a:spcPts val="600"/>
              </a:spcAft>
              <a:buFont typeface="Arial" panose="020B0604020202020204" pitchFamily="34" charset="0"/>
              <a:defRPr lang="en-US" sz="1600" kern="1200" dirty="0">
                <a:solidFill>
                  <a:schemeClr val="tx1"/>
                </a:solidFill>
                <a:latin typeface="+mn-lt"/>
                <a:ea typeface="+mn-ea"/>
                <a:cs typeface="+mn-cs"/>
              </a:defRPr>
            </a:lvl5pPr>
          </a:lstStyle>
          <a:p>
            <a:pPr lvl="0"/>
            <a:r>
              <a:rPr lang="en-US" dirty="0"/>
              <a:t>Main bullet. 22 pt. black. Regular. Sentence case.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cNvSpPr>
            <a:spLocks noGrp="1"/>
          </p:cNvSpPr>
          <p:nvPr>
            <p:ph type="sldNum" sz="quarter" idx="4"/>
          </p:nvPr>
        </p:nvSpPr>
        <p:spPr>
          <a:xfrm>
            <a:off x="10983397" y="6380415"/>
            <a:ext cx="531947"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lang="en-US" smtClean="0"/>
              <a:pPr/>
              <a:t>‹#›</a:t>
            </a:fld>
            <a:endParaRPr lang="en-US" dirty="0"/>
          </a:p>
        </p:txBody>
      </p:sp>
      <p:sp>
        <p:nvSpPr>
          <p:cNvPr id="6" name="Title 5"/>
          <p:cNvSpPr>
            <a:spLocks noGrp="1"/>
          </p:cNvSpPr>
          <p:nvPr>
            <p:ph type="title" hasCustomPrompt="1"/>
          </p:nvPr>
        </p:nvSpPr>
        <p:spPr>
          <a:xfrm>
            <a:off x="694944" y="514474"/>
            <a:ext cx="10811256" cy="676653"/>
          </a:xfrm>
          <a:prstGeom prst="rect">
            <a:avLst/>
          </a:prstGeom>
        </p:spPr>
        <p:txBody>
          <a:bodyPr/>
          <a:lstStyle>
            <a:lvl1pPr>
              <a:lnSpc>
                <a:spcPct val="80000"/>
              </a:lnSpc>
              <a:defRPr b="0"/>
            </a:lvl1pPr>
          </a:lstStyle>
          <a:p>
            <a:r>
              <a:rPr lang="en-US" dirty="0"/>
              <a:t>TITLE. 32 PT. BLACK. REGULAR. UPPERCASE. TWO LINES MAX.</a:t>
            </a:r>
          </a:p>
        </p:txBody>
      </p:sp>
      <p:sp>
        <p:nvSpPr>
          <p:cNvPr id="8" name="Takeaway bar"/>
          <p:cNvSpPr>
            <a:spLocks noGrp="1"/>
          </p:cNvSpPr>
          <p:nvPr>
            <p:ph type="body" sz="quarter" idx="15" hasCustomPrompt="1"/>
          </p:nvPr>
        </p:nvSpPr>
        <p:spPr>
          <a:xfrm>
            <a:off x="694946" y="5912569"/>
            <a:ext cx="10820399" cy="273280"/>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
        <p:nvSpPr>
          <p:cNvPr id="2" name="Footer Placeholder 1">
            <a:extLst>
              <a:ext uri="{FF2B5EF4-FFF2-40B4-BE49-F238E27FC236}">
                <a16:creationId xmlns:a16="http://schemas.microsoft.com/office/drawing/2014/main" id="{F60EDAC1-8055-B14A-90F8-71A97F17FF14}"/>
              </a:ext>
            </a:extLst>
          </p:cNvPr>
          <p:cNvSpPr>
            <a:spLocks noGrp="1"/>
          </p:cNvSpPr>
          <p:nvPr>
            <p:ph type="ftr" sz="quarter" idx="16"/>
          </p:nvPr>
        </p:nvSpPr>
        <p:spPr/>
        <p:txBody>
          <a:bodyPr/>
          <a:lstStyle/>
          <a:p>
            <a:r>
              <a:rPr lang="en-US" dirty="0">
                <a:cs typeface="DIN-Light"/>
              </a:rPr>
              <a:t>© 2022 Collins Aerospace.  | Collins Aerospace Proprietary.  |  This document does not include any export controlled technical data.</a:t>
            </a:r>
            <a:endParaRPr lang="en-US" dirty="0"/>
          </a:p>
        </p:txBody>
      </p:sp>
    </p:spTree>
    <p:extLst>
      <p:ext uri="{BB962C8B-B14F-4D97-AF65-F5344CB8AC3E}">
        <p14:creationId xmlns:p14="http://schemas.microsoft.com/office/powerpoint/2010/main" val="3632952521"/>
      </p:ext>
    </p:extLst>
  </p:cSld>
  <p:clrMapOvr>
    <a:masterClrMapping/>
  </p:clrMapOvr>
  <p:extLst>
    <p:ext uri="{DCECCB84-F9BA-43D5-87BE-67443E8EF086}">
      <p15:sldGuideLst xmlns:p15="http://schemas.microsoft.com/office/powerpoint/2012/main"/>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3 Column">
    <p:spTree>
      <p:nvGrpSpPr>
        <p:cNvPr id="1" name=""/>
        <p:cNvGrpSpPr/>
        <p:nvPr/>
      </p:nvGrpSpPr>
      <p:grpSpPr>
        <a:xfrm>
          <a:off x="0" y="0"/>
          <a:ext cx="0" cy="0"/>
          <a:chOff x="0" y="0"/>
          <a:chExt cx="0" cy="0"/>
        </a:xfrm>
      </p:grpSpPr>
      <p:sp>
        <p:nvSpPr>
          <p:cNvPr id="5" name="Slide Number Placeholder 3"/>
          <p:cNvSpPr>
            <a:spLocks noGrp="1"/>
          </p:cNvSpPr>
          <p:nvPr>
            <p:ph type="sldNum" sz="quarter" idx="4"/>
          </p:nvPr>
        </p:nvSpPr>
        <p:spPr>
          <a:xfrm>
            <a:off x="11033730" y="6431998"/>
            <a:ext cx="559204" cy="358601"/>
          </a:xfrm>
          <a:prstGeom prst="rect">
            <a:avLst/>
          </a:prstGeom>
        </p:spPr>
        <p:txBody>
          <a:bodyPr/>
          <a:lstStyle>
            <a:lvl1pPr>
              <a:defRPr sz="1125">
                <a:solidFill>
                  <a:schemeClr val="accent5">
                    <a:lumMod val="50000"/>
                  </a:schemeClr>
                </a:solidFill>
              </a:defRPr>
            </a:lvl1pPr>
          </a:lstStyle>
          <a:p>
            <a:fld id="{AC2BBF5C-F99E-D345-8BF5-120D837414FF}" type="slidenum">
              <a:rPr lang="en-US" smtClean="0"/>
              <a:pPr/>
              <a:t>‹#›</a:t>
            </a:fld>
            <a:endParaRPr lang="en-US" dirty="0"/>
          </a:p>
        </p:txBody>
      </p:sp>
    </p:spTree>
    <p:extLst>
      <p:ext uri="{BB962C8B-B14F-4D97-AF65-F5344CB8AC3E}">
        <p14:creationId xmlns:p14="http://schemas.microsoft.com/office/powerpoint/2010/main" val="113592575"/>
      </p:ext>
    </p:extLst>
  </p:cSld>
  <p:clrMapOvr>
    <a:masterClrMapping/>
  </p:clrMapOvr>
  <p:extLst>
    <p:ext uri="{DCECCB84-F9BA-43D5-87BE-67443E8EF086}">
      <p15:sldGuideLst xmlns:p15="http://schemas.microsoft.com/office/powerpoint/2012/main">
        <p15:guide id="1" pos="2122">
          <p15:clr>
            <a:srgbClr val="FBAE40"/>
          </p15:clr>
        </p15:guide>
        <p15:guide id="2" pos="4042">
          <p15:clr>
            <a:srgbClr val="FBAE40"/>
          </p15:clr>
        </p15:guide>
        <p15:guide id="3" pos="2074">
          <p15:clr>
            <a:srgbClr val="FBAE40"/>
          </p15:clr>
        </p15:guide>
        <p15:guide id="4" pos="2170">
          <p15:clr>
            <a:srgbClr val="FBAE40"/>
          </p15:clr>
        </p15:guide>
        <p15:guide id="5" pos="3994">
          <p15:clr>
            <a:srgbClr val="FBAE40"/>
          </p15:clr>
        </p15:guide>
        <p15:guide id="6" pos="4090">
          <p15:clr>
            <a:srgbClr val="FBAE40"/>
          </p15:clr>
        </p15:guide>
      </p15:sldGuideLst>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4/2 Column">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611355" y="6356237"/>
            <a:ext cx="2741865" cy="365691"/>
          </a:xfrm>
          <a:prstGeom prst="rect">
            <a:avLst/>
          </a:prstGeom>
        </p:spPr>
        <p:txBody>
          <a:bodyPr/>
          <a:lstStyle/>
          <a:p>
            <a:fld id="{7422CD4A-2F8F-4C49-910D-A58329D88FAA}" type="slidenum">
              <a:rPr lang="en-US" smtClean="0"/>
              <a:t>‹#›</a:t>
            </a:fld>
            <a:endParaRPr lang="en-US"/>
          </a:p>
        </p:txBody>
      </p:sp>
    </p:spTree>
    <p:extLst>
      <p:ext uri="{BB962C8B-B14F-4D97-AF65-F5344CB8AC3E}">
        <p14:creationId xmlns:p14="http://schemas.microsoft.com/office/powerpoint/2010/main" val="2415221150"/>
      </p:ext>
    </p:extLst>
  </p:cSld>
  <p:clrMapOvr>
    <a:masterClrMapping/>
  </p:clrMapOvr>
  <p:extLst>
    <p:ext uri="{DCECCB84-F9BA-43D5-87BE-67443E8EF086}">
      <p15:sldGuideLst xmlns:p15="http://schemas.microsoft.com/office/powerpoint/2012/main">
        <p15:guide id="1" pos="3081">
          <p15:clr>
            <a:srgbClr val="FBAE40"/>
          </p15:clr>
        </p15:guide>
        <p15:guide id="2" pos="1642">
          <p15:clr>
            <a:srgbClr val="FBAE40"/>
          </p15:clr>
        </p15:guide>
        <p15:guide id="3" pos="4522">
          <p15:clr>
            <a:srgbClr val="FBAE40"/>
          </p15:clr>
        </p15:guide>
        <p15:guide id="4" pos="1690">
          <p15:clr>
            <a:srgbClr val="FBAE40"/>
          </p15:clr>
        </p15:guide>
        <p15:guide id="5" pos="4570">
          <p15:clr>
            <a:srgbClr val="FBAE40"/>
          </p15:clr>
        </p15:guide>
        <p15:guide id="6" pos="1594">
          <p15:clr>
            <a:srgbClr val="FBAE40"/>
          </p15:clr>
        </p15:guide>
        <p15:guide id="7" pos="4474">
          <p15:clr>
            <a:srgbClr val="FBAE40"/>
          </p15:clr>
        </p15:guide>
        <p15:guide id="8" pos="3130">
          <p15:clr>
            <a:srgbClr val="FBAE40"/>
          </p15:clr>
        </p15:guide>
        <p15:guide id="9" pos="3034">
          <p15:clr>
            <a:srgbClr val="FBAE40"/>
          </p15:clr>
        </p15:guide>
      </p15:sldGuideLst>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1/19/2023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7165E6F-54ED-4977-A15E-D44BE7238A65}" type="slidenum">
              <a:rPr lang="en-US" smtClean="0"/>
              <a:pPr/>
              <a:t>‹#›</a:t>
            </a:fld>
            <a:endParaRPr lang="en-US" dirty="0"/>
          </a:p>
        </p:txBody>
      </p:sp>
    </p:spTree>
    <p:extLst>
      <p:ext uri="{BB962C8B-B14F-4D97-AF65-F5344CB8AC3E}">
        <p14:creationId xmlns:p14="http://schemas.microsoft.com/office/powerpoint/2010/main" val="1003793540"/>
      </p:ext>
    </p:extLst>
  </p:cSld>
  <p:clrMapOvr>
    <a:masterClrMapping/>
  </p:clrMapOvr>
  <p:hf sldNum="0" hdr="0" dt="0"/>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1_Collins Content: 1 column/subhead">
    <p:spTree>
      <p:nvGrpSpPr>
        <p:cNvPr id="1" name=""/>
        <p:cNvGrpSpPr/>
        <p:nvPr/>
      </p:nvGrpSpPr>
      <p:grpSpPr>
        <a:xfrm>
          <a:off x="0" y="0"/>
          <a:ext cx="0" cy="0"/>
          <a:chOff x="0" y="0"/>
          <a:chExt cx="0" cy="0"/>
        </a:xfrm>
      </p:grpSpPr>
      <p:sp>
        <p:nvSpPr>
          <p:cNvPr id="31" name="Body"/>
          <p:cNvSpPr>
            <a:spLocks noGrp="1"/>
          </p:cNvSpPr>
          <p:nvPr>
            <p:ph type="body" sz="quarter" idx="13" hasCustomPrompt="1"/>
          </p:nvPr>
        </p:nvSpPr>
        <p:spPr>
          <a:xfrm>
            <a:off x="685801" y="2008402"/>
            <a:ext cx="10829543" cy="3782799"/>
          </a:xfrm>
          <a:noFill/>
        </p:spPr>
        <p:txBody>
          <a:bodyPr/>
          <a:lstStyle>
            <a:lvl1pPr marL="219451" indent="-219451" algn="l" defTabSz="914377" rtl="0" eaLnBrk="1" latinLnBrk="0" hangingPunct="1">
              <a:lnSpc>
                <a:spcPct val="100000"/>
              </a:lnSpc>
              <a:spcBef>
                <a:spcPts val="0"/>
              </a:spcBef>
              <a:spcAft>
                <a:spcPts val="600"/>
              </a:spcAft>
              <a:buClr>
                <a:srgbClr val="CE1126"/>
              </a:buClr>
              <a:buSzPct val="75000"/>
              <a:buFont typeface="Arial" panose="020B0604020202020204" pitchFamily="34" charset="0"/>
              <a:buChar char="•"/>
              <a:defRPr lang="en-US" sz="2200" kern="1200" baseline="0" dirty="0" smtClean="0">
                <a:solidFill>
                  <a:schemeClr val="tx1"/>
                </a:solidFill>
                <a:latin typeface="+mn-lt"/>
                <a:ea typeface="+mn-ea"/>
                <a:cs typeface="+mn-cs"/>
              </a:defRPr>
            </a:lvl1pPr>
            <a:lvl2pPr indent="-219451" algn="l" defTabSz="914377" rtl="0" eaLnBrk="1" latinLnBrk="0" hangingPunct="1">
              <a:lnSpc>
                <a:spcPct val="100000"/>
              </a:lnSpc>
              <a:spcBef>
                <a:spcPts val="0"/>
              </a:spcBef>
              <a:spcAft>
                <a:spcPts val="600"/>
              </a:spcAft>
              <a:buClr>
                <a:schemeClr val="accent1"/>
              </a:buClr>
              <a:buFont typeface="Arial" panose="020B0604020202020204" pitchFamily="34" charset="0"/>
              <a:defRPr lang="en-US" sz="2000" kern="1200" baseline="0" dirty="0" smtClean="0">
                <a:solidFill>
                  <a:schemeClr val="tx1"/>
                </a:solidFill>
                <a:latin typeface="+mn-lt"/>
                <a:ea typeface="+mn-ea"/>
                <a:cs typeface="+mn-cs"/>
              </a:defRPr>
            </a:lvl2pPr>
            <a:lvl3pPr indent="-219451" algn="l" defTabSz="914377" rtl="0" eaLnBrk="1" latinLnBrk="0" hangingPunct="1">
              <a:lnSpc>
                <a:spcPct val="100000"/>
              </a:lnSpc>
              <a:spcBef>
                <a:spcPts val="0"/>
              </a:spcBef>
              <a:spcAft>
                <a:spcPts val="600"/>
              </a:spcAft>
              <a:buFont typeface="Arial" panose="020B0604020202020204" pitchFamily="34" charset="0"/>
              <a:defRPr lang="en-US" sz="1800" kern="1200" baseline="0" dirty="0" smtClean="0">
                <a:solidFill>
                  <a:schemeClr val="tx1"/>
                </a:solidFill>
                <a:latin typeface="+mn-lt"/>
                <a:ea typeface="+mn-ea"/>
                <a:cs typeface="+mn-cs"/>
              </a:defRPr>
            </a:lvl3pPr>
            <a:lvl4pPr indent="-219451" algn="l" defTabSz="914377" rtl="0" eaLnBrk="1" latinLnBrk="0" hangingPunct="1">
              <a:lnSpc>
                <a:spcPct val="100000"/>
              </a:lnSpc>
              <a:spcBef>
                <a:spcPts val="0"/>
              </a:spcBef>
              <a:spcAft>
                <a:spcPts val="600"/>
              </a:spcAft>
              <a:buClr>
                <a:schemeClr val="accent1"/>
              </a:buClr>
              <a:buFont typeface="Arial" panose="020B0604020202020204" pitchFamily="34" charset="0"/>
              <a:defRPr lang="en-US" sz="1600" kern="1200" baseline="0" dirty="0" smtClean="0">
                <a:solidFill>
                  <a:schemeClr val="tx1"/>
                </a:solidFill>
                <a:latin typeface="+mn-lt"/>
                <a:ea typeface="+mn-ea"/>
                <a:cs typeface="+mn-cs"/>
              </a:defRPr>
            </a:lvl4pPr>
            <a:lvl5pPr indent="-219451" algn="l" defTabSz="914377" rtl="0" eaLnBrk="1" latinLnBrk="0" hangingPunct="1">
              <a:lnSpc>
                <a:spcPct val="100000"/>
              </a:lnSpc>
              <a:spcBef>
                <a:spcPts val="0"/>
              </a:spcBef>
              <a:spcAft>
                <a:spcPts val="600"/>
              </a:spcAft>
              <a:buFont typeface="Arial" panose="020B0604020202020204" pitchFamily="34" charset="0"/>
              <a:defRPr lang="en-US" sz="1600" kern="1200" baseline="0" dirty="0">
                <a:solidFill>
                  <a:schemeClr val="tx1"/>
                </a:solidFill>
                <a:latin typeface="+mn-lt"/>
                <a:ea typeface="+mn-ea"/>
                <a:cs typeface="+mn-cs"/>
              </a:defRPr>
            </a:lvl5pPr>
          </a:lstStyle>
          <a:p>
            <a:pPr lvl="0"/>
            <a:r>
              <a:rPr lang="en-US" dirty="0"/>
              <a:t>Main bullet. 22 pt. Black. Sentence case.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p:cNvSpPr>
            <a:spLocks noGrp="1"/>
          </p:cNvSpPr>
          <p:nvPr>
            <p:ph type="body" sz="quarter" idx="17" hasCustomPrompt="1"/>
          </p:nvPr>
        </p:nvSpPr>
        <p:spPr>
          <a:xfrm>
            <a:off x="685800" y="1572734"/>
            <a:ext cx="10820400" cy="341632"/>
          </a:xfrm>
          <a:noFill/>
        </p:spPr>
        <p:txBody>
          <a:bodyPr wrap="square" bIns="91440">
            <a:spAutoFit/>
          </a:bodyPr>
          <a:lstStyle>
            <a:lvl1pPr marL="0" marR="0" indent="0" algn="l" defTabSz="914377"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solidFill>
                  <a:srgbClr val="CE1126"/>
                </a:solidFill>
              </a:defRPr>
            </a:lvl1pPr>
          </a:lstStyle>
          <a:p>
            <a:pPr marL="0" marR="0" lvl="0" indent="0" algn="l" defTabSz="914377"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15" name="Slide number"/>
          <p:cNvSpPr>
            <a:spLocks noGrp="1"/>
          </p:cNvSpPr>
          <p:nvPr>
            <p:ph type="sldNum" sz="quarter" idx="4"/>
          </p:nvPr>
        </p:nvSpPr>
        <p:spPr>
          <a:xfrm>
            <a:off x="10983397" y="6380415"/>
            <a:ext cx="531947"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lang="en-US" smtClean="0"/>
              <a:pPr/>
              <a:t>‹#›</a:t>
            </a:fld>
            <a:endParaRPr lang="en-US" dirty="0"/>
          </a:p>
        </p:txBody>
      </p:sp>
      <p:sp>
        <p:nvSpPr>
          <p:cNvPr id="6" name="Title 5"/>
          <p:cNvSpPr>
            <a:spLocks noGrp="1"/>
          </p:cNvSpPr>
          <p:nvPr>
            <p:ph type="title" hasCustomPrompt="1"/>
          </p:nvPr>
        </p:nvSpPr>
        <p:spPr>
          <a:xfrm>
            <a:off x="694944" y="514474"/>
            <a:ext cx="10811256" cy="676653"/>
          </a:xfrm>
          <a:prstGeom prst="rect">
            <a:avLst/>
          </a:prstGeom>
        </p:spPr>
        <p:txBody>
          <a:bodyPr anchor="t" anchorCtr="0"/>
          <a:lstStyle>
            <a:lvl1pPr>
              <a:lnSpc>
                <a:spcPct val="80000"/>
              </a:lnSpc>
              <a:defRPr/>
            </a:lvl1pPr>
          </a:lstStyle>
          <a:p>
            <a:r>
              <a:rPr lang="en-US" dirty="0"/>
              <a:t>TITLE. 32 PT. BLACK. REGULAR. UPPERCASE. TWO LINES MAX.</a:t>
            </a:r>
          </a:p>
        </p:txBody>
      </p:sp>
      <p:sp>
        <p:nvSpPr>
          <p:cNvPr id="8" name="Takeaway bar"/>
          <p:cNvSpPr>
            <a:spLocks noGrp="1"/>
          </p:cNvSpPr>
          <p:nvPr>
            <p:ph type="body" sz="quarter" idx="15" hasCustomPrompt="1"/>
          </p:nvPr>
        </p:nvSpPr>
        <p:spPr>
          <a:xfrm>
            <a:off x="694946" y="5912569"/>
            <a:ext cx="10820399" cy="273280"/>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
        <p:nvSpPr>
          <p:cNvPr id="2" name="Footer Placeholder 1">
            <a:extLst>
              <a:ext uri="{FF2B5EF4-FFF2-40B4-BE49-F238E27FC236}">
                <a16:creationId xmlns:a16="http://schemas.microsoft.com/office/drawing/2014/main" id="{E8CC1998-8757-C840-AADE-7B8BA99317B4}"/>
              </a:ext>
            </a:extLst>
          </p:cNvPr>
          <p:cNvSpPr>
            <a:spLocks noGrp="1"/>
          </p:cNvSpPr>
          <p:nvPr>
            <p:ph type="ftr" sz="quarter" idx="18"/>
          </p:nvPr>
        </p:nvSpPr>
        <p:spPr/>
        <p:txBody>
          <a:bodyPr/>
          <a:lstStyle/>
          <a:p>
            <a:r>
              <a:rPr lang="en-US" dirty="0">
                <a:cs typeface="DIN-Light"/>
              </a:rPr>
              <a:t>© 2022 Collins Aerospace.  | Collins Aerospace Proprietary.  |  This document does not include any export controlled technical data.</a:t>
            </a:r>
            <a:endParaRPr lang="en-US" dirty="0"/>
          </a:p>
        </p:txBody>
      </p:sp>
    </p:spTree>
    <p:extLst>
      <p:ext uri="{BB962C8B-B14F-4D97-AF65-F5344CB8AC3E}">
        <p14:creationId xmlns:p14="http://schemas.microsoft.com/office/powerpoint/2010/main" val="2920512763"/>
      </p:ext>
    </p:extLst>
  </p:cSld>
  <p:clrMapOvr>
    <a:masterClrMapping/>
  </p:clrMapOvr>
  <p:extLst>
    <p:ext uri="{DCECCB84-F9BA-43D5-87BE-67443E8EF086}">
      <p15:sldGuideLst xmlns:p15="http://schemas.microsoft.com/office/powerpoint/2012/main"/>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cSld name="2_Collins Content: 1 column/subhead">
    <p:spTree>
      <p:nvGrpSpPr>
        <p:cNvPr id="1" name=""/>
        <p:cNvGrpSpPr/>
        <p:nvPr/>
      </p:nvGrpSpPr>
      <p:grpSpPr>
        <a:xfrm>
          <a:off x="0" y="0"/>
          <a:ext cx="0" cy="0"/>
          <a:chOff x="0" y="0"/>
          <a:chExt cx="0" cy="0"/>
        </a:xfrm>
      </p:grpSpPr>
      <p:sp>
        <p:nvSpPr>
          <p:cNvPr id="15"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lang="en-US" smtClean="0"/>
              <a:pPr/>
              <a:t>‹#›</a:t>
            </a:fld>
            <a:endParaRPr lang="en-US" dirty="0"/>
          </a:p>
        </p:txBody>
      </p:sp>
      <p:sp>
        <p:nvSpPr>
          <p:cNvPr id="2" name="Footer Placeholder 1">
            <a:extLst>
              <a:ext uri="{FF2B5EF4-FFF2-40B4-BE49-F238E27FC236}">
                <a16:creationId xmlns:a16="http://schemas.microsoft.com/office/drawing/2014/main" id="{E8CC1998-8757-C840-AADE-7B8BA99317B4}"/>
              </a:ext>
            </a:extLst>
          </p:cNvPr>
          <p:cNvSpPr>
            <a:spLocks noGrp="1"/>
          </p:cNvSpPr>
          <p:nvPr>
            <p:ph type="ftr" sz="quarter" idx="18"/>
          </p:nvPr>
        </p:nvSpPr>
        <p:spPr/>
        <p:txBody>
          <a:bodyPr/>
          <a:lstStyle/>
          <a:p>
            <a:r>
              <a:rPr lang="en-US">
                <a:cs typeface="DIN-Light"/>
              </a:rPr>
              <a:t>© 2022 Collins Aerospace.  | Collins Aerospace Proprietary.  |  This document does not include any export controlled technical data.</a:t>
            </a:r>
            <a:endParaRPr lang="en-US" dirty="0"/>
          </a:p>
        </p:txBody>
      </p:sp>
      <p:sp>
        <p:nvSpPr>
          <p:cNvPr id="8"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
        <p:nvSpPr>
          <p:cNvPr id="3" name="Subhead1"/>
          <p:cNvSpPr>
            <a:spLocks noGrp="1"/>
          </p:cNvSpPr>
          <p:nvPr>
            <p:ph type="body" sz="quarter" idx="17" hasCustomPrompt="1"/>
          </p:nvPr>
        </p:nvSpPr>
        <p:spPr>
          <a:xfrm>
            <a:off x="685800" y="1572733"/>
            <a:ext cx="10820400"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solidFill>
                  <a:srgbClr val="CE1126"/>
                </a:solidFill>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5" name="Body">
            <a:extLst>
              <a:ext uri="{FF2B5EF4-FFF2-40B4-BE49-F238E27FC236}">
                <a16:creationId xmlns:a16="http://schemas.microsoft.com/office/drawing/2014/main" id="{0DE266AD-78E5-4D5A-B25C-844958695D79}"/>
              </a:ext>
            </a:extLst>
          </p:cNvPr>
          <p:cNvSpPr>
            <a:spLocks noGrp="1"/>
          </p:cNvSpPr>
          <p:nvPr>
            <p:ph sz="quarter" idx="19" hasCustomPrompt="1"/>
          </p:nvPr>
        </p:nvSpPr>
        <p:spPr>
          <a:xfrm>
            <a:off x="685800" y="2008188"/>
            <a:ext cx="10829925" cy="3783012"/>
          </a:xfrm>
        </p:spPr>
        <p:txBody>
          <a:bodyPr/>
          <a:lstStyle>
            <a:lvl1pPr>
              <a:defRPr sz="2200"/>
            </a:lvl1pPr>
          </a:lstStyle>
          <a:p>
            <a:pPr lvl="0"/>
            <a:r>
              <a:rPr lang="en-US" dirty="0"/>
              <a:t>Main bullet. 22 pt. black. Regular. Sentence case.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hasCustomPrompt="1"/>
          </p:nvPr>
        </p:nvSpPr>
        <p:spPr>
          <a:xfrm>
            <a:off x="694944" y="514473"/>
            <a:ext cx="10811256" cy="676653"/>
          </a:xfrm>
          <a:prstGeom prst="rect">
            <a:avLst/>
          </a:prstGeom>
        </p:spPr>
        <p:txBody>
          <a:bodyPr anchor="t" anchorCtr="0"/>
          <a:lstStyle>
            <a:lvl1pPr>
              <a:lnSpc>
                <a:spcPct val="80000"/>
              </a:lnSpc>
              <a:defRPr/>
            </a:lvl1pPr>
          </a:lstStyle>
          <a:p>
            <a:r>
              <a:rPr lang="en-US" dirty="0"/>
              <a:t>TITLE. 32 PT. BLACK. REGULAR. UPPERCASE. TWO LINES MAX.</a:t>
            </a:r>
          </a:p>
        </p:txBody>
      </p:sp>
    </p:spTree>
    <p:extLst>
      <p:ext uri="{BB962C8B-B14F-4D97-AF65-F5344CB8AC3E}">
        <p14:creationId xmlns:p14="http://schemas.microsoft.com/office/powerpoint/2010/main" val="1381356861"/>
      </p:ext>
    </p:extLst>
  </p:cSld>
  <p:clrMapOvr>
    <a:masterClrMapping/>
  </p:clrMapOvr>
  <p:extLst>
    <p:ext uri="{DCECCB84-F9BA-43D5-87BE-67443E8EF086}">
      <p15:sldGuideLst xmlns:p15="http://schemas.microsoft.com/office/powerpoint/2012/main"/>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1_Collins Content: 2 column">
    <p:spTree>
      <p:nvGrpSpPr>
        <p:cNvPr id="1" name=""/>
        <p:cNvGrpSpPr/>
        <p:nvPr/>
      </p:nvGrpSpPr>
      <p:grpSpPr>
        <a:xfrm>
          <a:off x="0" y="0"/>
          <a:ext cx="0" cy="0"/>
          <a:chOff x="0" y="0"/>
          <a:chExt cx="0" cy="0"/>
        </a:xfrm>
      </p:grpSpPr>
      <p:sp>
        <p:nvSpPr>
          <p:cNvPr id="13" name="Body 2"/>
          <p:cNvSpPr>
            <a:spLocks noGrp="1"/>
          </p:cNvSpPr>
          <p:nvPr>
            <p:ph type="body" sz="quarter" idx="17" hasCustomPrompt="1"/>
          </p:nvPr>
        </p:nvSpPr>
        <p:spPr>
          <a:xfrm>
            <a:off x="6258629" y="2068034"/>
            <a:ext cx="5247571" cy="3723167"/>
          </a:xfrm>
          <a:noFill/>
        </p:spPr>
        <p:txBody>
          <a:bodyPr rIns="182880"/>
          <a:lstStyle>
            <a:lvl1pPr marL="219451" indent="-219445" algn="l" defTabSz="914377"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dirty="0" smtClean="0">
                <a:solidFill>
                  <a:schemeClr val="tx1"/>
                </a:solidFill>
                <a:latin typeface="+mn-lt"/>
                <a:ea typeface="+mn-ea"/>
                <a:cs typeface="+mn-cs"/>
              </a:defRPr>
            </a:lvl1pPr>
            <a:lvl2pPr indent="-219451" algn="l" defTabSz="914377" rtl="0" eaLnBrk="1" latinLnBrk="0" hangingPunct="1">
              <a:lnSpc>
                <a:spcPct val="100000"/>
              </a:lnSpc>
              <a:spcBef>
                <a:spcPts val="0"/>
              </a:spcBef>
              <a:spcAft>
                <a:spcPts val="600"/>
              </a:spcAft>
              <a:buClr>
                <a:schemeClr val="accent1"/>
              </a:buClr>
              <a:buFont typeface="Arial" panose="020B0604020202020204" pitchFamily="34" charset="0"/>
              <a:defRPr lang="en-US" sz="1800" kern="1200" dirty="0" smtClean="0">
                <a:solidFill>
                  <a:schemeClr val="tx1"/>
                </a:solidFill>
                <a:latin typeface="+mn-lt"/>
                <a:ea typeface="+mn-ea"/>
                <a:cs typeface="+mn-cs"/>
              </a:defRPr>
            </a:lvl2pPr>
            <a:lvl3pPr indent="-219451" algn="l" defTabSz="914377" rtl="0" eaLnBrk="1" latinLnBrk="0" hangingPunct="1">
              <a:lnSpc>
                <a:spcPct val="100000"/>
              </a:lnSpc>
              <a:spcBef>
                <a:spcPts val="0"/>
              </a:spcBef>
              <a:spcAft>
                <a:spcPts val="600"/>
              </a:spcAft>
              <a:buFont typeface="Arial" panose="020B0604020202020204" pitchFamily="34" charset="0"/>
              <a:defRPr lang="en-US" sz="1600" kern="1200" dirty="0" smtClean="0">
                <a:solidFill>
                  <a:schemeClr val="tx1"/>
                </a:solidFill>
                <a:latin typeface="+mn-lt"/>
                <a:ea typeface="+mn-ea"/>
                <a:cs typeface="+mn-cs"/>
              </a:defRPr>
            </a:lvl3pPr>
            <a:lvl4pPr indent="-219451" algn="l" defTabSz="914377" rtl="0" eaLnBrk="1" latinLnBrk="0" hangingPunct="1">
              <a:lnSpc>
                <a:spcPct val="100000"/>
              </a:lnSpc>
              <a:spcBef>
                <a:spcPts val="0"/>
              </a:spcBef>
              <a:spcAft>
                <a:spcPts val="600"/>
              </a:spcAft>
              <a:buClr>
                <a:schemeClr val="accent1"/>
              </a:buClr>
              <a:buFont typeface="Arial" panose="020B0604020202020204" pitchFamily="34" charset="0"/>
              <a:defRPr lang="en-US" sz="1600" kern="1200" dirty="0" smtClean="0">
                <a:solidFill>
                  <a:schemeClr val="tx1"/>
                </a:solidFill>
                <a:latin typeface="+mn-lt"/>
                <a:ea typeface="+mn-ea"/>
                <a:cs typeface="+mn-cs"/>
              </a:defRPr>
            </a:lvl4pPr>
            <a:lvl5pPr indent="-219451" algn="l" defTabSz="914377" rtl="0" eaLnBrk="1" latinLnBrk="0" hangingPunct="1">
              <a:lnSpc>
                <a:spcPct val="100000"/>
              </a:lnSpc>
              <a:spcBef>
                <a:spcPts val="0"/>
              </a:spcBef>
              <a:spcAft>
                <a:spcPts val="600"/>
              </a:spcAft>
              <a:buFont typeface="Arial" panose="020B0604020202020204" pitchFamily="34" charset="0"/>
              <a:defRPr lang="en-US" sz="16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Body 1"/>
          <p:cNvSpPr>
            <a:spLocks noGrp="1"/>
          </p:cNvSpPr>
          <p:nvPr>
            <p:ph type="body" sz="quarter" idx="13" hasCustomPrompt="1"/>
          </p:nvPr>
        </p:nvSpPr>
        <p:spPr>
          <a:xfrm>
            <a:off x="696434" y="2068034"/>
            <a:ext cx="5247167" cy="3723167"/>
          </a:xfrm>
          <a:noFill/>
        </p:spPr>
        <p:txBody>
          <a:bodyPr rIns="182880"/>
          <a:lstStyle>
            <a:lvl1pPr marL="219451" indent="-219451" algn="l" defTabSz="914377" rtl="0" eaLnBrk="1" latinLnBrk="0" hangingPunct="1">
              <a:lnSpc>
                <a:spcPct val="100000"/>
              </a:lnSpc>
              <a:spcBef>
                <a:spcPts val="0"/>
              </a:spcBef>
              <a:spcAft>
                <a:spcPts val="600"/>
              </a:spcAft>
              <a:buFont typeface="Arial" panose="020B0604020202020204" pitchFamily="34" charset="0"/>
              <a:defRPr lang="en-US" sz="1800" kern="1200" baseline="0" dirty="0" smtClean="0">
                <a:solidFill>
                  <a:schemeClr val="tx1"/>
                </a:solidFill>
                <a:latin typeface="+mn-lt"/>
                <a:ea typeface="+mn-ea"/>
                <a:cs typeface="+mn-cs"/>
              </a:defRPr>
            </a:lvl1pPr>
            <a:lvl2pPr indent="-219451" algn="l" defTabSz="914377" rtl="0" eaLnBrk="1" latinLnBrk="0" hangingPunct="1">
              <a:lnSpc>
                <a:spcPct val="100000"/>
              </a:lnSpc>
              <a:spcBef>
                <a:spcPts val="0"/>
              </a:spcBef>
              <a:spcAft>
                <a:spcPts val="600"/>
              </a:spcAft>
              <a:buClr>
                <a:schemeClr val="accent1"/>
              </a:buClr>
              <a:buFont typeface="Arial" panose="020B0604020202020204" pitchFamily="34" charset="0"/>
              <a:defRPr lang="en-US" sz="1800" kern="1200" dirty="0" smtClean="0">
                <a:solidFill>
                  <a:schemeClr val="tx1"/>
                </a:solidFill>
                <a:latin typeface="+mn-lt"/>
                <a:ea typeface="+mn-ea"/>
                <a:cs typeface="+mn-cs"/>
              </a:defRPr>
            </a:lvl2pPr>
            <a:lvl3pPr indent="-219451" algn="l" defTabSz="914377" rtl="0" eaLnBrk="1" latinLnBrk="0" hangingPunct="1">
              <a:lnSpc>
                <a:spcPct val="100000"/>
              </a:lnSpc>
              <a:spcBef>
                <a:spcPts val="0"/>
              </a:spcBef>
              <a:spcAft>
                <a:spcPts val="600"/>
              </a:spcAft>
              <a:buFont typeface="Arial" panose="020B0604020202020204" pitchFamily="34" charset="0"/>
              <a:defRPr lang="en-US" sz="1600" kern="1200" dirty="0" smtClean="0">
                <a:solidFill>
                  <a:schemeClr val="tx1"/>
                </a:solidFill>
                <a:latin typeface="+mn-lt"/>
                <a:ea typeface="+mn-ea"/>
                <a:cs typeface="+mn-cs"/>
              </a:defRPr>
            </a:lvl3pPr>
            <a:lvl4pPr indent="-219451" algn="l" defTabSz="914377" rtl="0" eaLnBrk="1" latinLnBrk="0" hangingPunct="1">
              <a:lnSpc>
                <a:spcPct val="100000"/>
              </a:lnSpc>
              <a:spcBef>
                <a:spcPts val="0"/>
              </a:spcBef>
              <a:spcAft>
                <a:spcPts val="600"/>
              </a:spcAft>
              <a:buClr>
                <a:schemeClr val="accent1"/>
              </a:buClr>
              <a:buFont typeface="Arial" panose="020B0604020202020204" pitchFamily="34" charset="0"/>
              <a:defRPr lang="en-US" sz="1600" kern="1200" dirty="0" smtClean="0">
                <a:solidFill>
                  <a:schemeClr val="tx1"/>
                </a:solidFill>
                <a:latin typeface="+mn-lt"/>
                <a:ea typeface="+mn-ea"/>
                <a:cs typeface="+mn-cs"/>
              </a:defRPr>
            </a:lvl4pPr>
            <a:lvl5pPr indent="-219451" algn="l" defTabSz="914377" rtl="0" eaLnBrk="1" latinLnBrk="0" hangingPunct="1">
              <a:lnSpc>
                <a:spcPct val="100000"/>
              </a:lnSpc>
              <a:spcBef>
                <a:spcPts val="0"/>
              </a:spcBef>
              <a:spcAft>
                <a:spcPts val="600"/>
              </a:spcAft>
              <a:buFont typeface="Arial" panose="020B0604020202020204" pitchFamily="34" charset="0"/>
              <a:defRPr lang="en-US" sz="16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cNvSpPr>
            <a:spLocks noGrp="1"/>
          </p:cNvSpPr>
          <p:nvPr>
            <p:ph type="sldNum" sz="quarter" idx="4"/>
          </p:nvPr>
        </p:nvSpPr>
        <p:spPr>
          <a:xfrm>
            <a:off x="10983397" y="6380415"/>
            <a:ext cx="531947"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lang="en-US" smtClean="0"/>
              <a:pPr/>
              <a:t>‹#›</a:t>
            </a:fld>
            <a:endParaRPr lang="en-US" dirty="0"/>
          </a:p>
        </p:txBody>
      </p:sp>
      <p:sp>
        <p:nvSpPr>
          <p:cNvPr id="12" name="Text Placeholder 2"/>
          <p:cNvSpPr>
            <a:spLocks noGrp="1"/>
          </p:cNvSpPr>
          <p:nvPr>
            <p:ph type="body" sz="quarter" idx="21" hasCustomPrompt="1"/>
          </p:nvPr>
        </p:nvSpPr>
        <p:spPr>
          <a:xfrm>
            <a:off x="695325" y="1572734"/>
            <a:ext cx="5248275" cy="341632"/>
          </a:xfrm>
          <a:noFill/>
        </p:spPr>
        <p:txBody>
          <a:bodyPr wrap="square" bIns="91440">
            <a:spAutoFit/>
          </a:bodyPr>
          <a:lstStyle>
            <a:lvl1pPr marL="0" marR="0" indent="0" algn="l" defTabSz="914377"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solidFill>
                  <a:schemeClr val="tx2"/>
                </a:solidFill>
              </a:defRPr>
            </a:lvl1pPr>
          </a:lstStyle>
          <a:p>
            <a:pPr marL="0" marR="0" lvl="0" indent="0" algn="l" defTabSz="914377"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14" name="Text Placeholder 2"/>
          <p:cNvSpPr>
            <a:spLocks noGrp="1"/>
          </p:cNvSpPr>
          <p:nvPr>
            <p:ph type="body" sz="quarter" idx="22" hasCustomPrompt="1"/>
          </p:nvPr>
        </p:nvSpPr>
        <p:spPr>
          <a:xfrm>
            <a:off x="6248400" y="1572734"/>
            <a:ext cx="5248275" cy="341632"/>
          </a:xfrm>
          <a:noFill/>
        </p:spPr>
        <p:txBody>
          <a:bodyPr wrap="square" bIns="91440">
            <a:spAutoFit/>
          </a:bodyPr>
          <a:lstStyle>
            <a:lvl1pPr marL="0" marR="0" indent="0" algn="l" defTabSz="914377"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solidFill>
                  <a:schemeClr val="tx2"/>
                </a:solidFill>
              </a:defRPr>
            </a:lvl1pPr>
          </a:lstStyle>
          <a:p>
            <a:pPr marL="0" marR="0" lvl="0" indent="0" algn="l" defTabSz="914377"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15" name="Title 5"/>
          <p:cNvSpPr>
            <a:spLocks noGrp="1"/>
          </p:cNvSpPr>
          <p:nvPr>
            <p:ph type="title" hasCustomPrompt="1"/>
          </p:nvPr>
        </p:nvSpPr>
        <p:spPr>
          <a:xfrm>
            <a:off x="694944" y="514474"/>
            <a:ext cx="10811256" cy="676653"/>
          </a:xfrm>
          <a:prstGeom prst="rect">
            <a:avLst/>
          </a:prstGeom>
        </p:spPr>
        <p:txBody>
          <a:bodyPr/>
          <a:lstStyle>
            <a:lvl1pPr>
              <a:lnSpc>
                <a:spcPct val="80000"/>
              </a:lnSpc>
              <a:defRPr/>
            </a:lvl1pPr>
          </a:lstStyle>
          <a:p>
            <a:r>
              <a:rPr lang="en-US" dirty="0"/>
              <a:t>TITLE. 32 PT. BLACK. REGULAR. UPPERCASE. TWO LINES MAX.</a:t>
            </a:r>
          </a:p>
        </p:txBody>
      </p:sp>
      <p:sp>
        <p:nvSpPr>
          <p:cNvPr id="9" name="Takeaway bar"/>
          <p:cNvSpPr>
            <a:spLocks noGrp="1"/>
          </p:cNvSpPr>
          <p:nvPr>
            <p:ph type="body" sz="quarter" idx="15" hasCustomPrompt="1"/>
          </p:nvPr>
        </p:nvSpPr>
        <p:spPr>
          <a:xfrm>
            <a:off x="694946" y="5912569"/>
            <a:ext cx="10820399" cy="273280"/>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
        <p:nvSpPr>
          <p:cNvPr id="2" name="Footer Placeholder 1">
            <a:extLst>
              <a:ext uri="{FF2B5EF4-FFF2-40B4-BE49-F238E27FC236}">
                <a16:creationId xmlns:a16="http://schemas.microsoft.com/office/drawing/2014/main" id="{F6054B65-0620-854F-BFAF-B71F0AF716DE}"/>
              </a:ext>
            </a:extLst>
          </p:cNvPr>
          <p:cNvSpPr>
            <a:spLocks noGrp="1"/>
          </p:cNvSpPr>
          <p:nvPr>
            <p:ph type="ftr" sz="quarter" idx="23"/>
          </p:nvPr>
        </p:nvSpPr>
        <p:spPr/>
        <p:txBody>
          <a:bodyPr/>
          <a:lstStyle/>
          <a:p>
            <a:r>
              <a:rPr lang="en-US" dirty="0">
                <a:cs typeface="DIN-Light"/>
              </a:rPr>
              <a:t>© 2022 Collins Aerospace.  | Collins Aerospace Proprietary.  |  This document does not include any export controlled technical data.</a:t>
            </a:r>
            <a:endParaRPr lang="en-US" dirty="0"/>
          </a:p>
        </p:txBody>
      </p:sp>
    </p:spTree>
    <p:extLst>
      <p:ext uri="{BB962C8B-B14F-4D97-AF65-F5344CB8AC3E}">
        <p14:creationId xmlns:p14="http://schemas.microsoft.com/office/powerpoint/2010/main" val="1516932044"/>
      </p:ext>
    </p:extLst>
  </p:cSld>
  <p:clrMapOvr>
    <a:masterClrMapping/>
  </p:clrMapOvr>
  <p:extLst>
    <p:ext uri="{DCECCB84-F9BA-43D5-87BE-67443E8EF086}">
      <p15:sldGuideLst xmlns:p15="http://schemas.microsoft.com/office/powerpoint/2012/main">
        <p15:guide id="1" orient="horz" pos="129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2" name="Picture 1" descr="*Bloomberg.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15" name="TextBox 14"/>
          <p:cNvSpPr txBox="1"/>
          <p:nvPr userDrawn="1"/>
        </p:nvSpPr>
        <p:spPr>
          <a:xfrm>
            <a:off x="101600" y="5428428"/>
            <a:ext cx="12192000" cy="544522"/>
          </a:xfrm>
          <a:prstGeom prst="rect">
            <a:avLst/>
          </a:prstGeom>
          <a:noFill/>
        </p:spPr>
        <p:txBody>
          <a:bodyPr wrap="square" lIns="82056" tIns="41028" rIns="82056" bIns="41028" rtlCol="0">
            <a:spAutoFit/>
          </a:bodyPr>
          <a:lstStyle/>
          <a:p>
            <a:pPr algn="ctr"/>
            <a:r>
              <a:rPr lang="en-US" sz="3000" b="0" i="0" dirty="0">
                <a:solidFill>
                  <a:srgbClr val="000000"/>
                </a:solidFill>
                <a:latin typeface="Times New Roman"/>
                <a:cs typeface="Times New Roman"/>
              </a:rPr>
              <a:t>Johns</a:t>
            </a:r>
            <a:r>
              <a:rPr lang="en-US" sz="3000" b="0" i="0" baseline="0" dirty="0">
                <a:solidFill>
                  <a:srgbClr val="000000"/>
                </a:solidFill>
                <a:latin typeface="Times New Roman"/>
                <a:cs typeface="Times New Roman"/>
              </a:rPr>
              <a:t> Hopkins Bloomberg School of Public Health</a:t>
            </a:r>
            <a:endParaRPr lang="en-US" sz="3000" b="0" i="0" dirty="0">
              <a:solidFill>
                <a:srgbClr val="000000"/>
              </a:solidFill>
              <a:latin typeface="Times New Roman"/>
              <a:cs typeface="Times New Roman"/>
            </a:endParaRPr>
          </a:p>
        </p:txBody>
      </p:sp>
      <p:sp>
        <p:nvSpPr>
          <p:cNvPr id="7" name="Title 6"/>
          <p:cNvSpPr>
            <a:spLocks noGrp="1"/>
          </p:cNvSpPr>
          <p:nvPr>
            <p:ph type="title" hasCustomPrompt="1"/>
          </p:nvPr>
        </p:nvSpPr>
        <p:spPr>
          <a:xfrm>
            <a:off x="2" y="839177"/>
            <a:ext cx="12191999" cy="1243434"/>
          </a:xfrm>
          <a:prstGeom prst="rect">
            <a:avLst/>
          </a:prstGeom>
        </p:spPr>
        <p:txBody>
          <a:bodyPr vert="horz"/>
          <a:lstStyle>
            <a:lvl1pPr>
              <a:defRPr sz="5900" b="1" i="0">
                <a:solidFill>
                  <a:srgbClr val="14487F"/>
                </a:solidFill>
                <a:latin typeface="Times New Roman"/>
                <a:cs typeface="Times New Roman"/>
              </a:defRPr>
            </a:lvl1pPr>
          </a:lstStyle>
          <a:p>
            <a:r>
              <a:rPr lang="en-US" dirty="0"/>
              <a:t>Presentation Title</a:t>
            </a:r>
          </a:p>
        </p:txBody>
      </p:sp>
      <p:sp>
        <p:nvSpPr>
          <p:cNvPr id="4" name="Text Placeholder 3"/>
          <p:cNvSpPr>
            <a:spLocks noGrp="1"/>
          </p:cNvSpPr>
          <p:nvPr>
            <p:ph type="body" sz="quarter" idx="10" hasCustomPrompt="1"/>
          </p:nvPr>
        </p:nvSpPr>
        <p:spPr>
          <a:xfrm>
            <a:off x="0" y="2154645"/>
            <a:ext cx="12192000" cy="1610674"/>
          </a:xfrm>
          <a:prstGeom prst="rect">
            <a:avLst/>
          </a:prstGeom>
        </p:spPr>
        <p:txBody>
          <a:bodyPr vert="horz"/>
          <a:lstStyle>
            <a:lvl1pPr marL="0" indent="0" algn="ctr">
              <a:buNone/>
              <a:defRPr sz="2700" b="1" i="0" baseline="0">
                <a:solidFill>
                  <a:schemeClr val="tx1"/>
                </a:solidFill>
                <a:latin typeface="Arial"/>
                <a:cs typeface="Arial"/>
              </a:defRPr>
            </a:lvl1pPr>
          </a:lstStyle>
          <a:p>
            <a:pPr lvl="0"/>
            <a:r>
              <a:rPr lang="en-US" dirty="0"/>
              <a:t>Name Name, Degrees</a:t>
            </a:r>
          </a:p>
          <a:p>
            <a:pPr lvl="0"/>
            <a:r>
              <a:rPr lang="en-US" dirty="0"/>
              <a:t>Professional Title</a:t>
            </a:r>
          </a:p>
          <a:p>
            <a:pPr lvl="0"/>
            <a:r>
              <a:rPr lang="en-US" dirty="0"/>
              <a:t>Month Day, Year</a:t>
            </a:r>
          </a:p>
        </p:txBody>
      </p:sp>
    </p:spTree>
    <p:extLst>
      <p:ext uri="{BB962C8B-B14F-4D97-AF65-F5344CB8AC3E}">
        <p14:creationId xmlns:p14="http://schemas.microsoft.com/office/powerpoint/2010/main" val="420688361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1_Collins Cover: Text">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AB634BC7-2D07-6C4F-AC68-902D1C49E16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938" y="2575915"/>
            <a:ext cx="5392162" cy="902816"/>
          </a:xfrm>
          <a:prstGeom prst="rect">
            <a:avLst/>
          </a:prstGeom>
        </p:spPr>
      </p:pic>
      <p:sp>
        <p:nvSpPr>
          <p:cNvPr id="8" name="Date"/>
          <p:cNvSpPr>
            <a:spLocks noGrp="1"/>
          </p:cNvSpPr>
          <p:nvPr>
            <p:ph type="body" sz="quarter" idx="14" hasCustomPrompt="1"/>
          </p:nvPr>
        </p:nvSpPr>
        <p:spPr>
          <a:xfrm>
            <a:off x="7290486" y="5262726"/>
            <a:ext cx="2653615" cy="260744"/>
          </a:xfrm>
          <a:noFill/>
        </p:spPr>
        <p:txBody>
          <a:bodyPr/>
          <a:lstStyle>
            <a:lvl1pPr>
              <a:defRPr sz="1400" b="1">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Date</a:t>
            </a:r>
          </a:p>
        </p:txBody>
      </p:sp>
      <p:sp>
        <p:nvSpPr>
          <p:cNvPr id="7" name="Presenters"/>
          <p:cNvSpPr>
            <a:spLocks noGrp="1"/>
          </p:cNvSpPr>
          <p:nvPr>
            <p:ph type="body" sz="quarter" idx="13" hasCustomPrompt="1"/>
          </p:nvPr>
        </p:nvSpPr>
        <p:spPr>
          <a:xfrm>
            <a:off x="7290486" y="4235572"/>
            <a:ext cx="4215715" cy="635908"/>
          </a:xfrm>
          <a:noFill/>
        </p:spPr>
        <p:txBody>
          <a:bodyPr vert="horz" lIns="0" tIns="0" rIns="0" bIns="0" rtlCol="0">
            <a:noAutofit/>
          </a:bodyPr>
          <a:lstStyle>
            <a:lvl1pPr marL="0" marR="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0" baseline="0">
                <a:solidFill>
                  <a:schemeClr val="tx1"/>
                </a:solidFill>
              </a:defRPr>
            </a:lvl1pPr>
          </a:lstStyle>
          <a:p>
            <a:pPr marL="0" marR="0" lvl="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Name, Title, Function. 18 pt. black.</a:t>
            </a:r>
          </a:p>
        </p:txBody>
      </p:sp>
      <p:sp>
        <p:nvSpPr>
          <p:cNvPr id="2" name="Title"/>
          <p:cNvSpPr>
            <a:spLocks noGrp="1"/>
          </p:cNvSpPr>
          <p:nvPr>
            <p:ph type="title" hasCustomPrompt="1"/>
          </p:nvPr>
        </p:nvSpPr>
        <p:spPr>
          <a:xfrm>
            <a:off x="7290486" y="2414671"/>
            <a:ext cx="4215715" cy="1472187"/>
          </a:xfrm>
          <a:noFill/>
        </p:spPr>
        <p:txBody>
          <a:bodyPr anchor="t" anchorCtr="0"/>
          <a:lstStyle>
            <a:lvl1pPr defTabSz="914400">
              <a:spcBef>
                <a:spcPct val="0"/>
              </a:spcBef>
              <a:defRPr sz="3200" spc="300" baseline="0">
                <a:solidFill>
                  <a:schemeClr val="tx1"/>
                </a:solidFill>
              </a:defRPr>
            </a:lvl1pPr>
          </a:lstStyle>
          <a:p>
            <a:pPr lvl="0" defTabSz="914400">
              <a:spcBef>
                <a:spcPct val="0"/>
              </a:spcBef>
            </a:pPr>
            <a:r>
              <a:rPr lang="en-US" dirty="0"/>
              <a:t>TITLE 32 PT. BLACK. REGULAR. UPPERCASE.</a:t>
            </a:r>
          </a:p>
        </p:txBody>
      </p:sp>
      <p:cxnSp>
        <p:nvCxnSpPr>
          <p:cNvPr id="11" name="Straight Connector 10">
            <a:extLst>
              <a:ext uri="{FF2B5EF4-FFF2-40B4-BE49-F238E27FC236}">
                <a16:creationId xmlns:a16="http://schemas.microsoft.com/office/drawing/2014/main" id="{C153567C-9997-D34B-8327-05DCB0239D55}"/>
              </a:ext>
            </a:extLst>
          </p:cNvPr>
          <p:cNvCxnSpPr>
            <a:cxnSpLocks/>
          </p:cNvCxnSpPr>
          <p:nvPr userDrawn="1"/>
        </p:nvCxnSpPr>
        <p:spPr>
          <a:xfrm>
            <a:off x="752528" y="247662"/>
            <a:ext cx="11436297" cy="0"/>
          </a:xfrm>
          <a:prstGeom prst="line">
            <a:avLst/>
          </a:prstGeom>
          <a:ln w="19050" cap="sq">
            <a:solidFill>
              <a:srgbClr val="CE1126"/>
            </a:solidFill>
            <a:headEnd type="oval" w="sm" len="sm"/>
          </a:ln>
          <a:effectLst/>
        </p:spPr>
        <p:style>
          <a:lnRef idx="2">
            <a:schemeClr val="accent1"/>
          </a:lnRef>
          <a:fillRef idx="0">
            <a:schemeClr val="accent1"/>
          </a:fillRef>
          <a:effectRef idx="1">
            <a:schemeClr val="accent1"/>
          </a:effectRef>
          <a:fontRef idx="minor">
            <a:schemeClr val="tx1"/>
          </a:fontRef>
        </p:style>
      </p:cxnSp>
      <p:sp>
        <p:nvSpPr>
          <p:cNvPr id="3" name="Footer Placeholder 2">
            <a:extLst>
              <a:ext uri="{FF2B5EF4-FFF2-40B4-BE49-F238E27FC236}">
                <a16:creationId xmlns:a16="http://schemas.microsoft.com/office/drawing/2014/main" id="{9F7A2505-B409-704A-AC88-1EFFAEA71569}"/>
              </a:ext>
            </a:extLst>
          </p:cNvPr>
          <p:cNvSpPr>
            <a:spLocks noGrp="1"/>
          </p:cNvSpPr>
          <p:nvPr>
            <p:ph type="ftr" sz="quarter" idx="15"/>
          </p:nvPr>
        </p:nvSpPr>
        <p:spPr/>
        <p:txBody>
          <a:bodyPr/>
          <a:lstStyle/>
          <a:p>
            <a:r>
              <a:rPr lang="en-US">
                <a:cs typeface="DIN-Light"/>
              </a:rPr>
              <a:t>© 2022 Collins Aerospace.  | Collins Aerospace Proprietary.  |  This document does not include any export controlled technical data.</a:t>
            </a:r>
            <a:endParaRPr lang="en-US" dirty="0"/>
          </a:p>
        </p:txBody>
      </p:sp>
    </p:spTree>
    <p:extLst>
      <p:ext uri="{BB962C8B-B14F-4D97-AF65-F5344CB8AC3E}">
        <p14:creationId xmlns:p14="http://schemas.microsoft.com/office/powerpoint/2010/main" val="1449379660"/>
      </p:ext>
    </p:extLst>
  </p:cSld>
  <p:clrMapOvr>
    <a:masterClrMapping/>
  </p:clrMapOvr>
  <p:extLst>
    <p:ext uri="{DCECCB84-F9BA-43D5-87BE-67443E8EF086}">
      <p15:sldGuideLst xmlns:p15="http://schemas.microsoft.com/office/powerpoint/2012/main"/>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2_Collins Content: 1 column">
    <p:spTree>
      <p:nvGrpSpPr>
        <p:cNvPr id="1" name=""/>
        <p:cNvGrpSpPr/>
        <p:nvPr/>
      </p:nvGrpSpPr>
      <p:grpSpPr>
        <a:xfrm>
          <a:off x="0" y="0"/>
          <a:ext cx="0" cy="0"/>
          <a:chOff x="0" y="0"/>
          <a:chExt cx="0" cy="0"/>
        </a:xfrm>
      </p:grpSpPr>
      <p:sp>
        <p:nvSpPr>
          <p:cNvPr id="31" name="Body"/>
          <p:cNvSpPr>
            <a:spLocks noGrp="1"/>
          </p:cNvSpPr>
          <p:nvPr>
            <p:ph type="body" sz="quarter" idx="13" hasCustomPrompt="1"/>
          </p:nvPr>
        </p:nvSpPr>
        <p:spPr>
          <a:xfrm>
            <a:off x="685801" y="1475701"/>
            <a:ext cx="10829543" cy="3782799"/>
          </a:xfrm>
          <a:noFill/>
        </p:spPr>
        <p:txBody>
          <a:bodyPr/>
          <a:lstStyle>
            <a:lvl1pPr marL="219451" indent="-219451" algn="l" defTabSz="914377" rtl="0" eaLnBrk="1" latinLnBrk="0" hangingPunct="1">
              <a:lnSpc>
                <a:spcPct val="100000"/>
              </a:lnSpc>
              <a:spcBef>
                <a:spcPts val="0"/>
              </a:spcBef>
              <a:spcAft>
                <a:spcPts val="600"/>
              </a:spcAft>
              <a:buClr>
                <a:srgbClr val="CE1126"/>
              </a:buClr>
              <a:buSzPct val="75000"/>
              <a:buFont typeface="Arial" panose="020B0604020202020204" pitchFamily="34" charset="0"/>
              <a:buChar char="•"/>
              <a:defRPr lang="en-US" sz="2200" kern="1200" baseline="0" dirty="0" smtClean="0">
                <a:solidFill>
                  <a:schemeClr val="tx1"/>
                </a:solidFill>
                <a:latin typeface="Arial" panose="020B0604020202020204" pitchFamily="34" charset="0"/>
                <a:ea typeface="+mn-ea"/>
                <a:cs typeface="+mn-cs"/>
              </a:defRPr>
            </a:lvl1pPr>
            <a:lvl2pPr indent="-219451" algn="l" defTabSz="914377" rtl="0" eaLnBrk="1" latinLnBrk="0" hangingPunct="1">
              <a:lnSpc>
                <a:spcPct val="100000"/>
              </a:lnSpc>
              <a:spcBef>
                <a:spcPts val="0"/>
              </a:spcBef>
              <a:spcAft>
                <a:spcPts val="600"/>
              </a:spcAft>
              <a:buClr>
                <a:schemeClr val="accent1"/>
              </a:buClr>
              <a:buFont typeface="Arial" panose="020B0604020202020204" pitchFamily="34" charset="0"/>
              <a:defRPr lang="en-US" sz="2000" kern="1200" baseline="0" dirty="0" smtClean="0">
                <a:solidFill>
                  <a:schemeClr val="tx1"/>
                </a:solidFill>
                <a:latin typeface="Arial" panose="020B0604020202020204" pitchFamily="34" charset="0"/>
                <a:ea typeface="+mn-ea"/>
                <a:cs typeface="+mn-cs"/>
              </a:defRPr>
            </a:lvl2pPr>
            <a:lvl3pPr indent="-219451" algn="l" defTabSz="914377" rtl="0" eaLnBrk="1" latinLnBrk="0" hangingPunct="1">
              <a:lnSpc>
                <a:spcPct val="100000"/>
              </a:lnSpc>
              <a:spcBef>
                <a:spcPts val="0"/>
              </a:spcBef>
              <a:spcAft>
                <a:spcPts val="600"/>
              </a:spcAft>
              <a:buFont typeface="Arial" panose="020B0604020202020204" pitchFamily="34" charset="0"/>
              <a:defRPr lang="en-US" sz="1800" kern="1200" baseline="0" dirty="0" smtClean="0">
                <a:solidFill>
                  <a:schemeClr val="tx1"/>
                </a:solidFill>
                <a:latin typeface="Arial" panose="020B0604020202020204" pitchFamily="34" charset="0"/>
                <a:ea typeface="+mn-ea"/>
                <a:cs typeface="+mn-cs"/>
              </a:defRPr>
            </a:lvl3pPr>
            <a:lvl4pPr indent="-219451" algn="l" defTabSz="914377" rtl="0" eaLnBrk="1" latinLnBrk="0" hangingPunct="1">
              <a:lnSpc>
                <a:spcPct val="100000"/>
              </a:lnSpc>
              <a:spcBef>
                <a:spcPts val="0"/>
              </a:spcBef>
              <a:spcAft>
                <a:spcPts val="600"/>
              </a:spcAft>
              <a:buClr>
                <a:schemeClr val="accent1"/>
              </a:buClr>
              <a:buFont typeface="Arial" panose="020B0604020202020204" pitchFamily="34" charset="0"/>
              <a:defRPr lang="en-US" sz="1600" kern="1200" dirty="0" smtClean="0">
                <a:solidFill>
                  <a:schemeClr val="tx1"/>
                </a:solidFill>
                <a:latin typeface="+mn-lt"/>
                <a:ea typeface="+mn-ea"/>
                <a:cs typeface="+mn-cs"/>
              </a:defRPr>
            </a:lvl4pPr>
            <a:lvl5pPr indent="-219451" algn="l" defTabSz="914377" rtl="0" eaLnBrk="1" latinLnBrk="0" hangingPunct="1">
              <a:lnSpc>
                <a:spcPct val="100000"/>
              </a:lnSpc>
              <a:spcBef>
                <a:spcPts val="0"/>
              </a:spcBef>
              <a:spcAft>
                <a:spcPts val="600"/>
              </a:spcAft>
              <a:buFont typeface="Arial" panose="020B0604020202020204" pitchFamily="34" charset="0"/>
              <a:defRPr lang="en-US" sz="1600" kern="1200" dirty="0">
                <a:solidFill>
                  <a:schemeClr val="tx1"/>
                </a:solidFill>
                <a:latin typeface="+mn-lt"/>
                <a:ea typeface="+mn-ea"/>
                <a:cs typeface="+mn-cs"/>
              </a:defRPr>
            </a:lvl5pPr>
          </a:lstStyle>
          <a:p>
            <a:pPr lvl="0"/>
            <a:r>
              <a:rPr lang="en-US" dirty="0"/>
              <a:t>Main bullet. 22 pt. black. Regular. Sentence case.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cNvSpPr>
            <a:spLocks noGrp="1"/>
          </p:cNvSpPr>
          <p:nvPr>
            <p:ph type="sldNum" sz="quarter" idx="4"/>
          </p:nvPr>
        </p:nvSpPr>
        <p:spPr>
          <a:xfrm>
            <a:off x="10983397" y="6380415"/>
            <a:ext cx="531947"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lang="en-US" smtClean="0"/>
              <a:pPr/>
              <a:t>‹#›</a:t>
            </a:fld>
            <a:endParaRPr lang="en-US" dirty="0"/>
          </a:p>
        </p:txBody>
      </p:sp>
      <p:sp>
        <p:nvSpPr>
          <p:cNvPr id="6" name="Title 5"/>
          <p:cNvSpPr>
            <a:spLocks noGrp="1"/>
          </p:cNvSpPr>
          <p:nvPr>
            <p:ph type="title" hasCustomPrompt="1"/>
          </p:nvPr>
        </p:nvSpPr>
        <p:spPr>
          <a:xfrm>
            <a:off x="694944" y="514474"/>
            <a:ext cx="10811256" cy="676653"/>
          </a:xfrm>
          <a:prstGeom prst="rect">
            <a:avLst/>
          </a:prstGeom>
        </p:spPr>
        <p:txBody>
          <a:bodyPr/>
          <a:lstStyle>
            <a:lvl1pPr>
              <a:lnSpc>
                <a:spcPct val="80000"/>
              </a:lnSpc>
              <a:defRPr b="0"/>
            </a:lvl1pPr>
          </a:lstStyle>
          <a:p>
            <a:r>
              <a:rPr lang="en-US" dirty="0"/>
              <a:t>TITLE. 32 PT. BLACK. REGULAR. UPPERCASE. TWO LINES MAX.</a:t>
            </a:r>
          </a:p>
        </p:txBody>
      </p:sp>
      <p:sp>
        <p:nvSpPr>
          <p:cNvPr id="8" name="Takeaway bar"/>
          <p:cNvSpPr>
            <a:spLocks noGrp="1"/>
          </p:cNvSpPr>
          <p:nvPr>
            <p:ph type="body" sz="quarter" idx="15" hasCustomPrompt="1"/>
          </p:nvPr>
        </p:nvSpPr>
        <p:spPr>
          <a:xfrm>
            <a:off x="694946" y="5912569"/>
            <a:ext cx="10820399" cy="273280"/>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
        <p:nvSpPr>
          <p:cNvPr id="2" name="Footer Placeholder 1">
            <a:extLst>
              <a:ext uri="{FF2B5EF4-FFF2-40B4-BE49-F238E27FC236}">
                <a16:creationId xmlns:a16="http://schemas.microsoft.com/office/drawing/2014/main" id="{F60EDAC1-8055-B14A-90F8-71A97F17FF14}"/>
              </a:ext>
            </a:extLst>
          </p:cNvPr>
          <p:cNvSpPr>
            <a:spLocks noGrp="1"/>
          </p:cNvSpPr>
          <p:nvPr>
            <p:ph type="ftr" sz="quarter" idx="16"/>
          </p:nvPr>
        </p:nvSpPr>
        <p:spPr>
          <a:xfrm>
            <a:off x="4038600" y="6356350"/>
            <a:ext cx="4114800" cy="365125"/>
          </a:xfrm>
          <a:prstGeom prst="rect">
            <a:avLst/>
          </a:prstGeom>
        </p:spPr>
        <p:txBody>
          <a:bodyPr/>
          <a:lstStyle/>
          <a:p>
            <a:r>
              <a:rPr lang="en-US" dirty="0">
                <a:cs typeface="DIN-Light"/>
              </a:rPr>
              <a:t>© 2022 Collins Aerospace.  | Collins Aerospace Proprietary.  |  This document does not include any export controlled technical data.</a:t>
            </a:r>
            <a:endParaRPr lang="en-US" dirty="0"/>
          </a:p>
        </p:txBody>
      </p:sp>
    </p:spTree>
    <p:extLst>
      <p:ext uri="{BB962C8B-B14F-4D97-AF65-F5344CB8AC3E}">
        <p14:creationId xmlns:p14="http://schemas.microsoft.com/office/powerpoint/2010/main" val="1991260823"/>
      </p:ext>
    </p:extLst>
  </p:cSld>
  <p:clrMapOvr>
    <a:masterClrMapping/>
  </p:clrMapOvr>
  <p:extLst>
    <p:ext uri="{DCECCB84-F9BA-43D5-87BE-67443E8EF086}">
      <p15:sldGuideLst xmlns:p15="http://schemas.microsoft.com/office/powerpoint/2012/main"/>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3_Collins Content: 1 column/subhead">
    <p:spTree>
      <p:nvGrpSpPr>
        <p:cNvPr id="1" name=""/>
        <p:cNvGrpSpPr/>
        <p:nvPr/>
      </p:nvGrpSpPr>
      <p:grpSpPr>
        <a:xfrm>
          <a:off x="0" y="0"/>
          <a:ext cx="0" cy="0"/>
          <a:chOff x="0" y="0"/>
          <a:chExt cx="0" cy="0"/>
        </a:xfrm>
      </p:grpSpPr>
      <p:sp>
        <p:nvSpPr>
          <p:cNvPr id="31" name="Body"/>
          <p:cNvSpPr>
            <a:spLocks noGrp="1"/>
          </p:cNvSpPr>
          <p:nvPr>
            <p:ph type="body" sz="quarter" idx="13" hasCustomPrompt="1"/>
          </p:nvPr>
        </p:nvSpPr>
        <p:spPr>
          <a:xfrm>
            <a:off x="685801" y="2008402"/>
            <a:ext cx="10829543" cy="3782799"/>
          </a:xfrm>
          <a:noFill/>
        </p:spPr>
        <p:txBody>
          <a:bodyPr/>
          <a:lstStyle>
            <a:lvl1pPr marL="219451" indent="-219451" algn="l" defTabSz="914377" rtl="0" eaLnBrk="1" latinLnBrk="0" hangingPunct="1">
              <a:lnSpc>
                <a:spcPct val="100000"/>
              </a:lnSpc>
              <a:spcBef>
                <a:spcPts val="0"/>
              </a:spcBef>
              <a:spcAft>
                <a:spcPts val="600"/>
              </a:spcAft>
              <a:buClr>
                <a:srgbClr val="CE1126"/>
              </a:buClr>
              <a:buSzPct val="75000"/>
              <a:buFont typeface="Arial" panose="020B0604020202020204" pitchFamily="34" charset="0"/>
              <a:buChar char="•"/>
              <a:defRPr lang="en-US" sz="2200" kern="1200" baseline="0" dirty="0" smtClean="0">
                <a:solidFill>
                  <a:schemeClr val="tx1"/>
                </a:solidFill>
                <a:latin typeface="+mn-lt"/>
                <a:ea typeface="+mn-ea"/>
                <a:cs typeface="+mn-cs"/>
              </a:defRPr>
            </a:lvl1pPr>
            <a:lvl2pPr indent="-219451" algn="l" defTabSz="914377" rtl="0" eaLnBrk="1" latinLnBrk="0" hangingPunct="1">
              <a:lnSpc>
                <a:spcPct val="100000"/>
              </a:lnSpc>
              <a:spcBef>
                <a:spcPts val="0"/>
              </a:spcBef>
              <a:spcAft>
                <a:spcPts val="600"/>
              </a:spcAft>
              <a:buClr>
                <a:schemeClr val="accent1"/>
              </a:buClr>
              <a:buFont typeface="Arial" panose="020B0604020202020204" pitchFamily="34" charset="0"/>
              <a:defRPr lang="en-US" sz="2000" kern="1200" baseline="0" dirty="0" smtClean="0">
                <a:solidFill>
                  <a:schemeClr val="tx1"/>
                </a:solidFill>
                <a:latin typeface="+mn-lt"/>
                <a:ea typeface="+mn-ea"/>
                <a:cs typeface="+mn-cs"/>
              </a:defRPr>
            </a:lvl2pPr>
            <a:lvl3pPr indent="-219451" algn="l" defTabSz="914377" rtl="0" eaLnBrk="1" latinLnBrk="0" hangingPunct="1">
              <a:lnSpc>
                <a:spcPct val="100000"/>
              </a:lnSpc>
              <a:spcBef>
                <a:spcPts val="0"/>
              </a:spcBef>
              <a:spcAft>
                <a:spcPts val="600"/>
              </a:spcAft>
              <a:buFont typeface="Arial" panose="020B0604020202020204" pitchFamily="34" charset="0"/>
              <a:defRPr lang="en-US" sz="1800" kern="1200" baseline="0" dirty="0" smtClean="0">
                <a:solidFill>
                  <a:schemeClr val="tx1"/>
                </a:solidFill>
                <a:latin typeface="+mn-lt"/>
                <a:ea typeface="+mn-ea"/>
                <a:cs typeface="+mn-cs"/>
              </a:defRPr>
            </a:lvl3pPr>
            <a:lvl4pPr indent="-219451" algn="l" defTabSz="914377" rtl="0" eaLnBrk="1" latinLnBrk="0" hangingPunct="1">
              <a:lnSpc>
                <a:spcPct val="100000"/>
              </a:lnSpc>
              <a:spcBef>
                <a:spcPts val="0"/>
              </a:spcBef>
              <a:spcAft>
                <a:spcPts val="600"/>
              </a:spcAft>
              <a:buClr>
                <a:schemeClr val="accent1"/>
              </a:buClr>
              <a:buFont typeface="Arial" panose="020B0604020202020204" pitchFamily="34" charset="0"/>
              <a:defRPr lang="en-US" sz="1600" kern="1200" baseline="0" dirty="0" smtClean="0">
                <a:solidFill>
                  <a:schemeClr val="tx1"/>
                </a:solidFill>
                <a:latin typeface="+mn-lt"/>
                <a:ea typeface="+mn-ea"/>
                <a:cs typeface="+mn-cs"/>
              </a:defRPr>
            </a:lvl4pPr>
            <a:lvl5pPr indent="-219451" algn="l" defTabSz="914377" rtl="0" eaLnBrk="1" latinLnBrk="0" hangingPunct="1">
              <a:lnSpc>
                <a:spcPct val="100000"/>
              </a:lnSpc>
              <a:spcBef>
                <a:spcPts val="0"/>
              </a:spcBef>
              <a:spcAft>
                <a:spcPts val="600"/>
              </a:spcAft>
              <a:buFont typeface="Arial" panose="020B0604020202020204" pitchFamily="34" charset="0"/>
              <a:defRPr lang="en-US" sz="1600" kern="1200" baseline="0" dirty="0">
                <a:solidFill>
                  <a:schemeClr val="tx1"/>
                </a:solidFill>
                <a:latin typeface="+mn-lt"/>
                <a:ea typeface="+mn-ea"/>
                <a:cs typeface="+mn-cs"/>
              </a:defRPr>
            </a:lvl5pPr>
          </a:lstStyle>
          <a:p>
            <a:pPr lvl="0"/>
            <a:r>
              <a:rPr lang="en-US" dirty="0"/>
              <a:t>Main bullet. 22 pt. Black. Sentence case.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p:cNvSpPr>
            <a:spLocks noGrp="1"/>
          </p:cNvSpPr>
          <p:nvPr>
            <p:ph type="body" sz="quarter" idx="17" hasCustomPrompt="1"/>
          </p:nvPr>
        </p:nvSpPr>
        <p:spPr>
          <a:xfrm>
            <a:off x="685800" y="1572734"/>
            <a:ext cx="10820400" cy="341632"/>
          </a:xfrm>
          <a:noFill/>
        </p:spPr>
        <p:txBody>
          <a:bodyPr wrap="square" bIns="91440">
            <a:spAutoFit/>
          </a:bodyPr>
          <a:lstStyle>
            <a:lvl1pPr marL="0" marR="0" indent="0" algn="l" defTabSz="914377"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solidFill>
                  <a:srgbClr val="CE1126"/>
                </a:solidFill>
              </a:defRPr>
            </a:lvl1pPr>
          </a:lstStyle>
          <a:p>
            <a:pPr marL="0" marR="0" lvl="0" indent="0" algn="l" defTabSz="914377"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15" name="Slide number"/>
          <p:cNvSpPr>
            <a:spLocks noGrp="1"/>
          </p:cNvSpPr>
          <p:nvPr>
            <p:ph type="sldNum" sz="quarter" idx="4"/>
          </p:nvPr>
        </p:nvSpPr>
        <p:spPr>
          <a:xfrm>
            <a:off x="10983397" y="6380415"/>
            <a:ext cx="531947"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lang="en-US" smtClean="0"/>
              <a:pPr/>
              <a:t>‹#›</a:t>
            </a:fld>
            <a:endParaRPr lang="en-US" dirty="0"/>
          </a:p>
        </p:txBody>
      </p:sp>
      <p:sp>
        <p:nvSpPr>
          <p:cNvPr id="6" name="Title 5"/>
          <p:cNvSpPr>
            <a:spLocks noGrp="1"/>
          </p:cNvSpPr>
          <p:nvPr>
            <p:ph type="title" hasCustomPrompt="1"/>
          </p:nvPr>
        </p:nvSpPr>
        <p:spPr>
          <a:xfrm>
            <a:off x="694944" y="514474"/>
            <a:ext cx="10811256" cy="676653"/>
          </a:xfrm>
          <a:prstGeom prst="rect">
            <a:avLst/>
          </a:prstGeom>
        </p:spPr>
        <p:txBody>
          <a:bodyPr anchor="t" anchorCtr="0"/>
          <a:lstStyle>
            <a:lvl1pPr>
              <a:lnSpc>
                <a:spcPct val="80000"/>
              </a:lnSpc>
              <a:defRPr/>
            </a:lvl1pPr>
          </a:lstStyle>
          <a:p>
            <a:r>
              <a:rPr lang="en-US" dirty="0"/>
              <a:t>TITLE. 32 PT. BLACK. REGULAR. UPPERCASE. TWO LINES MAX.</a:t>
            </a:r>
          </a:p>
        </p:txBody>
      </p:sp>
      <p:sp>
        <p:nvSpPr>
          <p:cNvPr id="8" name="Takeaway bar"/>
          <p:cNvSpPr>
            <a:spLocks noGrp="1"/>
          </p:cNvSpPr>
          <p:nvPr>
            <p:ph type="body" sz="quarter" idx="15" hasCustomPrompt="1"/>
          </p:nvPr>
        </p:nvSpPr>
        <p:spPr>
          <a:xfrm>
            <a:off x="694946" y="5912569"/>
            <a:ext cx="10820399" cy="273280"/>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
        <p:nvSpPr>
          <p:cNvPr id="2" name="Footer Placeholder 1">
            <a:extLst>
              <a:ext uri="{FF2B5EF4-FFF2-40B4-BE49-F238E27FC236}">
                <a16:creationId xmlns:a16="http://schemas.microsoft.com/office/drawing/2014/main" id="{E8CC1998-8757-C840-AADE-7B8BA99317B4}"/>
              </a:ext>
            </a:extLst>
          </p:cNvPr>
          <p:cNvSpPr>
            <a:spLocks noGrp="1"/>
          </p:cNvSpPr>
          <p:nvPr>
            <p:ph type="ftr" sz="quarter" idx="18"/>
          </p:nvPr>
        </p:nvSpPr>
        <p:spPr>
          <a:xfrm>
            <a:off x="4038600" y="6356350"/>
            <a:ext cx="4114800" cy="365125"/>
          </a:xfrm>
          <a:prstGeom prst="rect">
            <a:avLst/>
          </a:prstGeom>
        </p:spPr>
        <p:txBody>
          <a:bodyPr/>
          <a:lstStyle/>
          <a:p>
            <a:r>
              <a:rPr lang="en-US" dirty="0">
                <a:cs typeface="DIN-Light"/>
              </a:rPr>
              <a:t>© 2022 Collins Aerospace.  | Collins Aerospace Proprietary.  |  This document does not include any export controlled technical data.</a:t>
            </a:r>
            <a:endParaRPr lang="en-US" dirty="0"/>
          </a:p>
        </p:txBody>
      </p:sp>
    </p:spTree>
    <p:extLst>
      <p:ext uri="{BB962C8B-B14F-4D97-AF65-F5344CB8AC3E}">
        <p14:creationId xmlns:p14="http://schemas.microsoft.com/office/powerpoint/2010/main" val="560019505"/>
      </p:ext>
    </p:extLst>
  </p:cSld>
  <p:clrMapOvr>
    <a:masterClrMapping/>
  </p:clrMapOvr>
  <p:extLst>
    <p:ext uri="{DCECCB84-F9BA-43D5-87BE-67443E8EF086}">
      <p15:sldGuideLst xmlns:p15="http://schemas.microsoft.com/office/powerpoint/2012/main"/>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2_Collins Content: 2 column">
    <p:spTree>
      <p:nvGrpSpPr>
        <p:cNvPr id="1" name=""/>
        <p:cNvGrpSpPr/>
        <p:nvPr/>
      </p:nvGrpSpPr>
      <p:grpSpPr>
        <a:xfrm>
          <a:off x="0" y="0"/>
          <a:ext cx="0" cy="0"/>
          <a:chOff x="0" y="0"/>
          <a:chExt cx="0" cy="0"/>
        </a:xfrm>
      </p:grpSpPr>
      <p:sp>
        <p:nvSpPr>
          <p:cNvPr id="13" name="Body 2"/>
          <p:cNvSpPr>
            <a:spLocks noGrp="1"/>
          </p:cNvSpPr>
          <p:nvPr>
            <p:ph type="body" sz="quarter" idx="17" hasCustomPrompt="1"/>
          </p:nvPr>
        </p:nvSpPr>
        <p:spPr>
          <a:xfrm>
            <a:off x="6258629" y="2068034"/>
            <a:ext cx="5247571" cy="3723167"/>
          </a:xfrm>
          <a:noFill/>
        </p:spPr>
        <p:txBody>
          <a:bodyPr rIns="182880"/>
          <a:lstStyle>
            <a:lvl1pPr marL="219451" indent="-219445" algn="l" defTabSz="914377"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dirty="0" smtClean="0">
                <a:solidFill>
                  <a:schemeClr val="tx1"/>
                </a:solidFill>
                <a:latin typeface="+mn-lt"/>
                <a:ea typeface="+mn-ea"/>
                <a:cs typeface="+mn-cs"/>
              </a:defRPr>
            </a:lvl1pPr>
            <a:lvl2pPr indent="-219451" algn="l" defTabSz="914377" rtl="0" eaLnBrk="1" latinLnBrk="0" hangingPunct="1">
              <a:lnSpc>
                <a:spcPct val="100000"/>
              </a:lnSpc>
              <a:spcBef>
                <a:spcPts val="0"/>
              </a:spcBef>
              <a:spcAft>
                <a:spcPts val="600"/>
              </a:spcAft>
              <a:buClr>
                <a:schemeClr val="accent1"/>
              </a:buClr>
              <a:buFont typeface="Arial" panose="020B0604020202020204" pitchFamily="34" charset="0"/>
              <a:defRPr lang="en-US" sz="1800" kern="1200" dirty="0" smtClean="0">
                <a:solidFill>
                  <a:schemeClr val="tx1"/>
                </a:solidFill>
                <a:latin typeface="+mn-lt"/>
                <a:ea typeface="+mn-ea"/>
                <a:cs typeface="+mn-cs"/>
              </a:defRPr>
            </a:lvl2pPr>
            <a:lvl3pPr indent="-219451" algn="l" defTabSz="914377" rtl="0" eaLnBrk="1" latinLnBrk="0" hangingPunct="1">
              <a:lnSpc>
                <a:spcPct val="100000"/>
              </a:lnSpc>
              <a:spcBef>
                <a:spcPts val="0"/>
              </a:spcBef>
              <a:spcAft>
                <a:spcPts val="600"/>
              </a:spcAft>
              <a:buFont typeface="Arial" panose="020B0604020202020204" pitchFamily="34" charset="0"/>
              <a:defRPr lang="en-US" sz="1600" kern="1200" dirty="0" smtClean="0">
                <a:solidFill>
                  <a:schemeClr val="tx1"/>
                </a:solidFill>
                <a:latin typeface="+mn-lt"/>
                <a:ea typeface="+mn-ea"/>
                <a:cs typeface="+mn-cs"/>
              </a:defRPr>
            </a:lvl3pPr>
            <a:lvl4pPr indent="-219451" algn="l" defTabSz="914377" rtl="0" eaLnBrk="1" latinLnBrk="0" hangingPunct="1">
              <a:lnSpc>
                <a:spcPct val="100000"/>
              </a:lnSpc>
              <a:spcBef>
                <a:spcPts val="0"/>
              </a:spcBef>
              <a:spcAft>
                <a:spcPts val="600"/>
              </a:spcAft>
              <a:buClr>
                <a:schemeClr val="accent1"/>
              </a:buClr>
              <a:buFont typeface="Arial" panose="020B0604020202020204" pitchFamily="34" charset="0"/>
              <a:defRPr lang="en-US" sz="1600" kern="1200" dirty="0" smtClean="0">
                <a:solidFill>
                  <a:schemeClr val="tx1"/>
                </a:solidFill>
                <a:latin typeface="+mn-lt"/>
                <a:ea typeface="+mn-ea"/>
                <a:cs typeface="+mn-cs"/>
              </a:defRPr>
            </a:lvl4pPr>
            <a:lvl5pPr indent="-219451" algn="l" defTabSz="914377" rtl="0" eaLnBrk="1" latinLnBrk="0" hangingPunct="1">
              <a:lnSpc>
                <a:spcPct val="100000"/>
              </a:lnSpc>
              <a:spcBef>
                <a:spcPts val="0"/>
              </a:spcBef>
              <a:spcAft>
                <a:spcPts val="600"/>
              </a:spcAft>
              <a:buFont typeface="Arial" panose="020B0604020202020204" pitchFamily="34" charset="0"/>
              <a:defRPr lang="en-US" sz="16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Body 1"/>
          <p:cNvSpPr>
            <a:spLocks noGrp="1"/>
          </p:cNvSpPr>
          <p:nvPr>
            <p:ph type="body" sz="quarter" idx="13" hasCustomPrompt="1"/>
          </p:nvPr>
        </p:nvSpPr>
        <p:spPr>
          <a:xfrm>
            <a:off x="696434" y="2068034"/>
            <a:ext cx="5247167" cy="3723167"/>
          </a:xfrm>
          <a:noFill/>
        </p:spPr>
        <p:txBody>
          <a:bodyPr rIns="182880"/>
          <a:lstStyle>
            <a:lvl1pPr marL="219451" indent="-219451" algn="l" defTabSz="914377" rtl="0" eaLnBrk="1" latinLnBrk="0" hangingPunct="1">
              <a:lnSpc>
                <a:spcPct val="100000"/>
              </a:lnSpc>
              <a:spcBef>
                <a:spcPts val="0"/>
              </a:spcBef>
              <a:spcAft>
                <a:spcPts val="600"/>
              </a:spcAft>
              <a:buFont typeface="Arial" panose="020B0604020202020204" pitchFamily="34" charset="0"/>
              <a:defRPr lang="en-US" sz="1800" kern="1200" baseline="0" dirty="0" smtClean="0">
                <a:solidFill>
                  <a:schemeClr val="tx1"/>
                </a:solidFill>
                <a:latin typeface="+mn-lt"/>
                <a:ea typeface="+mn-ea"/>
                <a:cs typeface="+mn-cs"/>
              </a:defRPr>
            </a:lvl1pPr>
            <a:lvl2pPr indent="-219451" algn="l" defTabSz="914377" rtl="0" eaLnBrk="1" latinLnBrk="0" hangingPunct="1">
              <a:lnSpc>
                <a:spcPct val="100000"/>
              </a:lnSpc>
              <a:spcBef>
                <a:spcPts val="0"/>
              </a:spcBef>
              <a:spcAft>
                <a:spcPts val="600"/>
              </a:spcAft>
              <a:buClr>
                <a:schemeClr val="accent1"/>
              </a:buClr>
              <a:buFont typeface="Arial" panose="020B0604020202020204" pitchFamily="34" charset="0"/>
              <a:defRPr lang="en-US" sz="1800" kern="1200" dirty="0" smtClean="0">
                <a:solidFill>
                  <a:schemeClr val="tx1"/>
                </a:solidFill>
                <a:latin typeface="+mn-lt"/>
                <a:ea typeface="+mn-ea"/>
                <a:cs typeface="+mn-cs"/>
              </a:defRPr>
            </a:lvl2pPr>
            <a:lvl3pPr indent="-219451" algn="l" defTabSz="914377" rtl="0" eaLnBrk="1" latinLnBrk="0" hangingPunct="1">
              <a:lnSpc>
                <a:spcPct val="100000"/>
              </a:lnSpc>
              <a:spcBef>
                <a:spcPts val="0"/>
              </a:spcBef>
              <a:spcAft>
                <a:spcPts val="600"/>
              </a:spcAft>
              <a:buFont typeface="Arial" panose="020B0604020202020204" pitchFamily="34" charset="0"/>
              <a:defRPr lang="en-US" sz="1600" kern="1200" dirty="0" smtClean="0">
                <a:solidFill>
                  <a:schemeClr val="tx1"/>
                </a:solidFill>
                <a:latin typeface="+mn-lt"/>
                <a:ea typeface="+mn-ea"/>
                <a:cs typeface="+mn-cs"/>
              </a:defRPr>
            </a:lvl3pPr>
            <a:lvl4pPr indent="-219451" algn="l" defTabSz="914377" rtl="0" eaLnBrk="1" latinLnBrk="0" hangingPunct="1">
              <a:lnSpc>
                <a:spcPct val="100000"/>
              </a:lnSpc>
              <a:spcBef>
                <a:spcPts val="0"/>
              </a:spcBef>
              <a:spcAft>
                <a:spcPts val="600"/>
              </a:spcAft>
              <a:buClr>
                <a:schemeClr val="accent1"/>
              </a:buClr>
              <a:buFont typeface="Arial" panose="020B0604020202020204" pitchFamily="34" charset="0"/>
              <a:defRPr lang="en-US" sz="1600" kern="1200" dirty="0" smtClean="0">
                <a:solidFill>
                  <a:schemeClr val="tx1"/>
                </a:solidFill>
                <a:latin typeface="+mn-lt"/>
                <a:ea typeface="+mn-ea"/>
                <a:cs typeface="+mn-cs"/>
              </a:defRPr>
            </a:lvl4pPr>
            <a:lvl5pPr indent="-219451" algn="l" defTabSz="914377" rtl="0" eaLnBrk="1" latinLnBrk="0" hangingPunct="1">
              <a:lnSpc>
                <a:spcPct val="100000"/>
              </a:lnSpc>
              <a:spcBef>
                <a:spcPts val="0"/>
              </a:spcBef>
              <a:spcAft>
                <a:spcPts val="600"/>
              </a:spcAft>
              <a:buFont typeface="Arial" panose="020B0604020202020204" pitchFamily="34" charset="0"/>
              <a:defRPr lang="en-US" sz="16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cNvSpPr>
            <a:spLocks noGrp="1"/>
          </p:cNvSpPr>
          <p:nvPr>
            <p:ph type="sldNum" sz="quarter" idx="4"/>
          </p:nvPr>
        </p:nvSpPr>
        <p:spPr>
          <a:xfrm>
            <a:off x="10983397" y="6380415"/>
            <a:ext cx="531947"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lang="en-US" smtClean="0"/>
              <a:pPr/>
              <a:t>‹#›</a:t>
            </a:fld>
            <a:endParaRPr lang="en-US" dirty="0"/>
          </a:p>
        </p:txBody>
      </p:sp>
      <p:sp>
        <p:nvSpPr>
          <p:cNvPr id="12" name="Text Placeholder 2"/>
          <p:cNvSpPr>
            <a:spLocks noGrp="1"/>
          </p:cNvSpPr>
          <p:nvPr>
            <p:ph type="body" sz="quarter" idx="21" hasCustomPrompt="1"/>
          </p:nvPr>
        </p:nvSpPr>
        <p:spPr>
          <a:xfrm>
            <a:off x="695325" y="1572734"/>
            <a:ext cx="5248275" cy="341632"/>
          </a:xfrm>
          <a:noFill/>
        </p:spPr>
        <p:txBody>
          <a:bodyPr wrap="square" bIns="91440">
            <a:spAutoFit/>
          </a:bodyPr>
          <a:lstStyle>
            <a:lvl1pPr marL="0" marR="0" indent="0" algn="l" defTabSz="914377"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solidFill>
                  <a:schemeClr val="tx2"/>
                </a:solidFill>
              </a:defRPr>
            </a:lvl1pPr>
          </a:lstStyle>
          <a:p>
            <a:pPr marL="0" marR="0" lvl="0" indent="0" algn="l" defTabSz="914377"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14" name="Text Placeholder 2"/>
          <p:cNvSpPr>
            <a:spLocks noGrp="1"/>
          </p:cNvSpPr>
          <p:nvPr>
            <p:ph type="body" sz="quarter" idx="22" hasCustomPrompt="1"/>
          </p:nvPr>
        </p:nvSpPr>
        <p:spPr>
          <a:xfrm>
            <a:off x="6248400" y="1572734"/>
            <a:ext cx="5248275" cy="341632"/>
          </a:xfrm>
          <a:noFill/>
        </p:spPr>
        <p:txBody>
          <a:bodyPr wrap="square" bIns="91440">
            <a:spAutoFit/>
          </a:bodyPr>
          <a:lstStyle>
            <a:lvl1pPr marL="0" marR="0" indent="0" algn="l" defTabSz="914377"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solidFill>
                  <a:schemeClr val="tx2"/>
                </a:solidFill>
              </a:defRPr>
            </a:lvl1pPr>
          </a:lstStyle>
          <a:p>
            <a:pPr marL="0" marR="0" lvl="0" indent="0" algn="l" defTabSz="914377"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15" name="Title 5"/>
          <p:cNvSpPr>
            <a:spLocks noGrp="1"/>
          </p:cNvSpPr>
          <p:nvPr>
            <p:ph type="title" hasCustomPrompt="1"/>
          </p:nvPr>
        </p:nvSpPr>
        <p:spPr>
          <a:xfrm>
            <a:off x="694944" y="514474"/>
            <a:ext cx="10811256" cy="676653"/>
          </a:xfrm>
          <a:prstGeom prst="rect">
            <a:avLst/>
          </a:prstGeom>
        </p:spPr>
        <p:txBody>
          <a:bodyPr/>
          <a:lstStyle>
            <a:lvl1pPr>
              <a:lnSpc>
                <a:spcPct val="80000"/>
              </a:lnSpc>
              <a:defRPr/>
            </a:lvl1pPr>
          </a:lstStyle>
          <a:p>
            <a:r>
              <a:rPr lang="en-US" dirty="0"/>
              <a:t>TITLE. 32 PT. BLACK. REGULAR. UPPERCASE. TWO LINES MAX.</a:t>
            </a:r>
          </a:p>
        </p:txBody>
      </p:sp>
      <p:sp>
        <p:nvSpPr>
          <p:cNvPr id="9" name="Takeaway bar"/>
          <p:cNvSpPr>
            <a:spLocks noGrp="1"/>
          </p:cNvSpPr>
          <p:nvPr>
            <p:ph type="body" sz="quarter" idx="15" hasCustomPrompt="1"/>
          </p:nvPr>
        </p:nvSpPr>
        <p:spPr>
          <a:xfrm>
            <a:off x="694946" y="5912569"/>
            <a:ext cx="10820399" cy="273280"/>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
        <p:nvSpPr>
          <p:cNvPr id="2" name="Footer Placeholder 1">
            <a:extLst>
              <a:ext uri="{FF2B5EF4-FFF2-40B4-BE49-F238E27FC236}">
                <a16:creationId xmlns:a16="http://schemas.microsoft.com/office/drawing/2014/main" id="{F6054B65-0620-854F-BFAF-B71F0AF716DE}"/>
              </a:ext>
            </a:extLst>
          </p:cNvPr>
          <p:cNvSpPr>
            <a:spLocks noGrp="1"/>
          </p:cNvSpPr>
          <p:nvPr>
            <p:ph type="ftr" sz="quarter" idx="23"/>
          </p:nvPr>
        </p:nvSpPr>
        <p:spPr>
          <a:xfrm>
            <a:off x="4038600" y="6356350"/>
            <a:ext cx="4114800" cy="365125"/>
          </a:xfrm>
          <a:prstGeom prst="rect">
            <a:avLst/>
          </a:prstGeom>
        </p:spPr>
        <p:txBody>
          <a:bodyPr/>
          <a:lstStyle/>
          <a:p>
            <a:r>
              <a:rPr lang="en-US" dirty="0">
                <a:cs typeface="DIN-Light"/>
              </a:rPr>
              <a:t>© 2022 Collins Aerospace.  | Collins Aerospace Proprietary.  |  This document does not include any export controlled technical data.</a:t>
            </a:r>
            <a:endParaRPr lang="en-US" dirty="0"/>
          </a:p>
        </p:txBody>
      </p:sp>
    </p:spTree>
    <p:extLst>
      <p:ext uri="{BB962C8B-B14F-4D97-AF65-F5344CB8AC3E}">
        <p14:creationId xmlns:p14="http://schemas.microsoft.com/office/powerpoint/2010/main" val="192416071"/>
      </p:ext>
    </p:extLst>
  </p:cSld>
  <p:clrMapOvr>
    <a:masterClrMapping/>
  </p:clrMapOvr>
  <p:extLst>
    <p:ext uri="{DCECCB84-F9BA-43D5-87BE-67443E8EF086}">
      <p15:sldGuideLst xmlns:p15="http://schemas.microsoft.com/office/powerpoint/2012/main">
        <p15:guide id="1" orient="horz" pos="1296">
          <p15:clr>
            <a:srgbClr val="FBAE40"/>
          </p15:clr>
        </p15:guide>
      </p15:sldGuideLst>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userDrawn="1">
  <p:cSld name="2_Collins Cover: Text">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AB634BC7-2D07-6C4F-AC68-902D1C49E16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938" y="2575915"/>
            <a:ext cx="5392162" cy="902816"/>
          </a:xfrm>
          <a:prstGeom prst="rect">
            <a:avLst/>
          </a:prstGeom>
        </p:spPr>
      </p:pic>
      <p:sp>
        <p:nvSpPr>
          <p:cNvPr id="8" name="Date"/>
          <p:cNvSpPr>
            <a:spLocks noGrp="1"/>
          </p:cNvSpPr>
          <p:nvPr>
            <p:ph type="body" sz="quarter" idx="14" hasCustomPrompt="1"/>
          </p:nvPr>
        </p:nvSpPr>
        <p:spPr>
          <a:xfrm>
            <a:off x="7290486" y="5262726"/>
            <a:ext cx="2653615" cy="260744"/>
          </a:xfrm>
          <a:noFill/>
        </p:spPr>
        <p:txBody>
          <a:bodyPr/>
          <a:lstStyle>
            <a:lvl1pPr>
              <a:defRPr sz="1400" b="1">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Date</a:t>
            </a:r>
          </a:p>
        </p:txBody>
      </p:sp>
      <p:sp>
        <p:nvSpPr>
          <p:cNvPr id="7" name="Presenters"/>
          <p:cNvSpPr>
            <a:spLocks noGrp="1"/>
          </p:cNvSpPr>
          <p:nvPr>
            <p:ph type="body" sz="quarter" idx="13" hasCustomPrompt="1"/>
          </p:nvPr>
        </p:nvSpPr>
        <p:spPr>
          <a:xfrm>
            <a:off x="7290486" y="4235572"/>
            <a:ext cx="4215715" cy="635908"/>
          </a:xfrm>
          <a:noFill/>
        </p:spPr>
        <p:txBody>
          <a:bodyPr vert="horz" lIns="0" tIns="0" rIns="0" bIns="0" rtlCol="0">
            <a:noAutofit/>
          </a:bodyPr>
          <a:lstStyle>
            <a:lvl1pPr marL="0" marR="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0" baseline="0">
                <a:solidFill>
                  <a:schemeClr val="tx1"/>
                </a:solidFill>
              </a:defRPr>
            </a:lvl1pPr>
          </a:lstStyle>
          <a:p>
            <a:pPr marL="0" marR="0" lvl="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Name, Title, Function. 18 pt. black.</a:t>
            </a:r>
          </a:p>
        </p:txBody>
      </p:sp>
      <p:sp>
        <p:nvSpPr>
          <p:cNvPr id="2" name="Title"/>
          <p:cNvSpPr>
            <a:spLocks noGrp="1"/>
          </p:cNvSpPr>
          <p:nvPr>
            <p:ph type="title" hasCustomPrompt="1"/>
          </p:nvPr>
        </p:nvSpPr>
        <p:spPr>
          <a:xfrm>
            <a:off x="7290486" y="2414671"/>
            <a:ext cx="4215715" cy="1472187"/>
          </a:xfrm>
          <a:noFill/>
        </p:spPr>
        <p:txBody>
          <a:bodyPr anchor="t" anchorCtr="0"/>
          <a:lstStyle>
            <a:lvl1pPr defTabSz="914400">
              <a:spcBef>
                <a:spcPct val="0"/>
              </a:spcBef>
              <a:defRPr sz="3200" spc="300" baseline="0">
                <a:solidFill>
                  <a:schemeClr val="tx1"/>
                </a:solidFill>
              </a:defRPr>
            </a:lvl1pPr>
          </a:lstStyle>
          <a:p>
            <a:pPr lvl="0" defTabSz="914400">
              <a:spcBef>
                <a:spcPct val="0"/>
              </a:spcBef>
            </a:pPr>
            <a:r>
              <a:rPr lang="en-US" dirty="0"/>
              <a:t>TITLE 32 PT. BLACK. REGULAR. UPPERCASE.</a:t>
            </a:r>
          </a:p>
        </p:txBody>
      </p:sp>
      <p:cxnSp>
        <p:nvCxnSpPr>
          <p:cNvPr id="11" name="Straight Connector 10">
            <a:extLst>
              <a:ext uri="{FF2B5EF4-FFF2-40B4-BE49-F238E27FC236}">
                <a16:creationId xmlns:a16="http://schemas.microsoft.com/office/drawing/2014/main" id="{C153567C-9997-D34B-8327-05DCB0239D55}"/>
              </a:ext>
            </a:extLst>
          </p:cNvPr>
          <p:cNvCxnSpPr>
            <a:cxnSpLocks/>
          </p:cNvCxnSpPr>
          <p:nvPr userDrawn="1"/>
        </p:nvCxnSpPr>
        <p:spPr>
          <a:xfrm>
            <a:off x="752528" y="247662"/>
            <a:ext cx="11436297" cy="0"/>
          </a:xfrm>
          <a:prstGeom prst="line">
            <a:avLst/>
          </a:prstGeom>
          <a:ln w="19050" cap="sq">
            <a:solidFill>
              <a:srgbClr val="CE1126"/>
            </a:solidFill>
            <a:headEnd type="oval" w="sm" len="sm"/>
          </a:ln>
          <a:effectLst/>
        </p:spPr>
        <p:style>
          <a:lnRef idx="2">
            <a:schemeClr val="accent1"/>
          </a:lnRef>
          <a:fillRef idx="0">
            <a:schemeClr val="accent1"/>
          </a:fillRef>
          <a:effectRef idx="1">
            <a:schemeClr val="accent1"/>
          </a:effectRef>
          <a:fontRef idx="minor">
            <a:schemeClr val="tx1"/>
          </a:fontRef>
        </p:style>
      </p:cxnSp>
      <p:sp>
        <p:nvSpPr>
          <p:cNvPr id="3" name="Footer Placeholder 2">
            <a:extLst>
              <a:ext uri="{FF2B5EF4-FFF2-40B4-BE49-F238E27FC236}">
                <a16:creationId xmlns:a16="http://schemas.microsoft.com/office/drawing/2014/main" id="{9F7A2505-B409-704A-AC88-1EFFAEA71569}"/>
              </a:ext>
            </a:extLst>
          </p:cNvPr>
          <p:cNvSpPr>
            <a:spLocks noGrp="1"/>
          </p:cNvSpPr>
          <p:nvPr>
            <p:ph type="ftr" sz="quarter" idx="15"/>
          </p:nvPr>
        </p:nvSpPr>
        <p:spPr>
          <a:xfrm>
            <a:off x="4038600" y="6356350"/>
            <a:ext cx="4114800" cy="365125"/>
          </a:xfrm>
          <a:prstGeom prst="rect">
            <a:avLst/>
          </a:prstGeom>
        </p:spPr>
        <p:txBody>
          <a:bodyPr/>
          <a:lstStyle/>
          <a:p>
            <a:r>
              <a:rPr lang="en-US">
                <a:cs typeface="DIN-Light"/>
              </a:rPr>
              <a:t>© 2022 Collins Aerospace.  | Collins Aerospace Proprietary.  |  This document does not include any export controlled technical data.</a:t>
            </a:r>
            <a:endParaRPr lang="en-US" dirty="0"/>
          </a:p>
        </p:txBody>
      </p:sp>
    </p:spTree>
    <p:extLst>
      <p:ext uri="{BB962C8B-B14F-4D97-AF65-F5344CB8AC3E}">
        <p14:creationId xmlns:p14="http://schemas.microsoft.com/office/powerpoint/2010/main" val="3406530330"/>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Collins Content: 1 column/subhead">
    <p:spTree>
      <p:nvGrpSpPr>
        <p:cNvPr id="1" name=""/>
        <p:cNvGrpSpPr/>
        <p:nvPr/>
      </p:nvGrpSpPr>
      <p:grpSpPr>
        <a:xfrm>
          <a:off x="0" y="0"/>
          <a:ext cx="0" cy="0"/>
          <a:chOff x="0" y="0"/>
          <a:chExt cx="0" cy="0"/>
        </a:xfrm>
      </p:grpSpPr>
      <p:sp>
        <p:nvSpPr>
          <p:cNvPr id="31" name="Body"/>
          <p:cNvSpPr>
            <a:spLocks noGrp="1"/>
          </p:cNvSpPr>
          <p:nvPr>
            <p:ph type="body" sz="quarter" idx="13" hasCustomPrompt="1"/>
          </p:nvPr>
        </p:nvSpPr>
        <p:spPr>
          <a:xfrm>
            <a:off x="685801" y="2008402"/>
            <a:ext cx="10829543" cy="3782799"/>
          </a:xfrm>
          <a:noFill/>
        </p:spPr>
        <p:txBody>
          <a:bodyPr/>
          <a:lstStyle>
            <a:lvl1pPr marL="219451" indent="-219451" algn="l" defTabSz="914377" rtl="0" eaLnBrk="1" latinLnBrk="0" hangingPunct="1">
              <a:lnSpc>
                <a:spcPct val="100000"/>
              </a:lnSpc>
              <a:spcBef>
                <a:spcPts val="0"/>
              </a:spcBef>
              <a:spcAft>
                <a:spcPts val="600"/>
              </a:spcAft>
              <a:buClr>
                <a:srgbClr val="CE1126"/>
              </a:buClr>
              <a:buSzPct val="75000"/>
              <a:buFont typeface="Arial" panose="020B0604020202020204" pitchFamily="34" charset="0"/>
              <a:buChar char="•"/>
              <a:defRPr lang="en-US" sz="2200" kern="1200" baseline="0" dirty="0" smtClean="0">
                <a:solidFill>
                  <a:schemeClr val="tx1"/>
                </a:solidFill>
                <a:latin typeface="+mn-lt"/>
                <a:ea typeface="+mn-ea"/>
                <a:cs typeface="+mn-cs"/>
              </a:defRPr>
            </a:lvl1pPr>
            <a:lvl2pPr indent="-219451" algn="l" defTabSz="914377" rtl="0" eaLnBrk="1" latinLnBrk="0" hangingPunct="1">
              <a:lnSpc>
                <a:spcPct val="100000"/>
              </a:lnSpc>
              <a:spcBef>
                <a:spcPts val="0"/>
              </a:spcBef>
              <a:spcAft>
                <a:spcPts val="600"/>
              </a:spcAft>
              <a:buClr>
                <a:schemeClr val="accent1"/>
              </a:buClr>
              <a:buFont typeface="Arial" panose="020B0604020202020204" pitchFamily="34" charset="0"/>
              <a:defRPr lang="en-US" sz="2000" kern="1200" baseline="0" dirty="0" smtClean="0">
                <a:solidFill>
                  <a:schemeClr val="tx1"/>
                </a:solidFill>
                <a:latin typeface="+mn-lt"/>
                <a:ea typeface="+mn-ea"/>
                <a:cs typeface="+mn-cs"/>
              </a:defRPr>
            </a:lvl2pPr>
            <a:lvl3pPr indent="-219451" algn="l" defTabSz="914377" rtl="0" eaLnBrk="1" latinLnBrk="0" hangingPunct="1">
              <a:lnSpc>
                <a:spcPct val="100000"/>
              </a:lnSpc>
              <a:spcBef>
                <a:spcPts val="0"/>
              </a:spcBef>
              <a:spcAft>
                <a:spcPts val="600"/>
              </a:spcAft>
              <a:buFont typeface="Arial" panose="020B0604020202020204" pitchFamily="34" charset="0"/>
              <a:defRPr lang="en-US" sz="1800" kern="1200" baseline="0" dirty="0" smtClean="0">
                <a:solidFill>
                  <a:schemeClr val="tx1"/>
                </a:solidFill>
                <a:latin typeface="+mn-lt"/>
                <a:ea typeface="+mn-ea"/>
                <a:cs typeface="+mn-cs"/>
              </a:defRPr>
            </a:lvl3pPr>
            <a:lvl4pPr indent="-219451" algn="l" defTabSz="914377" rtl="0" eaLnBrk="1" latinLnBrk="0" hangingPunct="1">
              <a:lnSpc>
                <a:spcPct val="100000"/>
              </a:lnSpc>
              <a:spcBef>
                <a:spcPts val="0"/>
              </a:spcBef>
              <a:spcAft>
                <a:spcPts val="600"/>
              </a:spcAft>
              <a:buClr>
                <a:schemeClr val="accent1"/>
              </a:buClr>
              <a:buFont typeface="Arial" panose="020B0604020202020204" pitchFamily="34" charset="0"/>
              <a:defRPr lang="en-US" sz="1600" kern="1200" baseline="0" dirty="0" smtClean="0">
                <a:solidFill>
                  <a:schemeClr val="tx1"/>
                </a:solidFill>
                <a:latin typeface="+mn-lt"/>
                <a:ea typeface="+mn-ea"/>
                <a:cs typeface="+mn-cs"/>
              </a:defRPr>
            </a:lvl4pPr>
            <a:lvl5pPr indent="-219451" algn="l" defTabSz="914377" rtl="0" eaLnBrk="1" latinLnBrk="0" hangingPunct="1">
              <a:lnSpc>
                <a:spcPct val="100000"/>
              </a:lnSpc>
              <a:spcBef>
                <a:spcPts val="0"/>
              </a:spcBef>
              <a:spcAft>
                <a:spcPts val="600"/>
              </a:spcAft>
              <a:buFont typeface="Arial" panose="020B0604020202020204" pitchFamily="34" charset="0"/>
              <a:defRPr lang="en-US" sz="1600" kern="1200" baseline="0" dirty="0">
                <a:solidFill>
                  <a:schemeClr val="tx1"/>
                </a:solidFill>
                <a:latin typeface="+mn-lt"/>
                <a:ea typeface="+mn-ea"/>
                <a:cs typeface="+mn-cs"/>
              </a:defRPr>
            </a:lvl5pPr>
          </a:lstStyle>
          <a:p>
            <a:pPr lvl="0"/>
            <a:r>
              <a:rPr lang="en-US" dirty="0"/>
              <a:t>Main bullet. 22 pt. Black. Sentence case.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p:cNvSpPr>
            <a:spLocks noGrp="1"/>
          </p:cNvSpPr>
          <p:nvPr>
            <p:ph type="body" sz="quarter" idx="17" hasCustomPrompt="1"/>
          </p:nvPr>
        </p:nvSpPr>
        <p:spPr>
          <a:xfrm>
            <a:off x="685800" y="1572734"/>
            <a:ext cx="10820400" cy="341632"/>
          </a:xfrm>
          <a:noFill/>
        </p:spPr>
        <p:txBody>
          <a:bodyPr wrap="square" bIns="91440">
            <a:spAutoFit/>
          </a:bodyPr>
          <a:lstStyle>
            <a:lvl1pPr marL="0" marR="0" indent="0" algn="l" defTabSz="914377"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solidFill>
                  <a:srgbClr val="CE1126"/>
                </a:solidFill>
              </a:defRPr>
            </a:lvl1pPr>
          </a:lstStyle>
          <a:p>
            <a:pPr marL="0" marR="0" lvl="0" indent="0" algn="l" defTabSz="914377"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15" name="Slide number"/>
          <p:cNvSpPr>
            <a:spLocks noGrp="1"/>
          </p:cNvSpPr>
          <p:nvPr>
            <p:ph type="sldNum" sz="quarter" idx="4"/>
          </p:nvPr>
        </p:nvSpPr>
        <p:spPr>
          <a:xfrm>
            <a:off x="10983397" y="6380415"/>
            <a:ext cx="531947"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lang="en-US" smtClean="0"/>
              <a:pPr/>
              <a:t>‹#›</a:t>
            </a:fld>
            <a:endParaRPr lang="en-US" dirty="0"/>
          </a:p>
        </p:txBody>
      </p:sp>
      <p:sp>
        <p:nvSpPr>
          <p:cNvPr id="6" name="Title 5"/>
          <p:cNvSpPr>
            <a:spLocks noGrp="1"/>
          </p:cNvSpPr>
          <p:nvPr>
            <p:ph type="title" hasCustomPrompt="1"/>
          </p:nvPr>
        </p:nvSpPr>
        <p:spPr>
          <a:xfrm>
            <a:off x="694944" y="514474"/>
            <a:ext cx="10811256" cy="676653"/>
          </a:xfrm>
          <a:prstGeom prst="rect">
            <a:avLst/>
          </a:prstGeom>
        </p:spPr>
        <p:txBody>
          <a:bodyPr anchor="t" anchorCtr="0"/>
          <a:lstStyle>
            <a:lvl1pPr>
              <a:lnSpc>
                <a:spcPct val="80000"/>
              </a:lnSpc>
              <a:defRPr/>
            </a:lvl1pPr>
          </a:lstStyle>
          <a:p>
            <a:r>
              <a:rPr lang="en-US" dirty="0"/>
              <a:t>TITLE. 32 PT. BLACK. REGULAR. UPPERCASE. TWO LINES MAX.</a:t>
            </a:r>
          </a:p>
        </p:txBody>
      </p:sp>
      <p:sp>
        <p:nvSpPr>
          <p:cNvPr id="8" name="Takeaway bar"/>
          <p:cNvSpPr>
            <a:spLocks noGrp="1"/>
          </p:cNvSpPr>
          <p:nvPr>
            <p:ph type="body" sz="quarter" idx="15" hasCustomPrompt="1"/>
          </p:nvPr>
        </p:nvSpPr>
        <p:spPr>
          <a:xfrm>
            <a:off x="694946" y="5912569"/>
            <a:ext cx="10820399" cy="273280"/>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
        <p:nvSpPr>
          <p:cNvPr id="2" name="Footer Placeholder 1">
            <a:extLst>
              <a:ext uri="{FF2B5EF4-FFF2-40B4-BE49-F238E27FC236}">
                <a16:creationId xmlns:a16="http://schemas.microsoft.com/office/drawing/2014/main" id="{E8CC1998-8757-C840-AADE-7B8BA99317B4}"/>
              </a:ext>
            </a:extLst>
          </p:cNvPr>
          <p:cNvSpPr>
            <a:spLocks noGrp="1"/>
          </p:cNvSpPr>
          <p:nvPr>
            <p:ph type="ftr" sz="quarter" idx="18"/>
          </p:nvPr>
        </p:nvSpPr>
        <p:spPr/>
        <p:txBody>
          <a:bodyPr/>
          <a:lstStyle/>
          <a:p>
            <a:r>
              <a:rPr lang="en-US" dirty="0">
                <a:cs typeface="DIN-Light"/>
              </a:rPr>
              <a:t>© 2022 Collins Aerospace.  | Collins Aerospace Proprietary.  |  This document does not include any export controlled technical data.</a:t>
            </a:r>
            <a:endParaRPr lang="en-US" dirty="0"/>
          </a:p>
        </p:txBody>
      </p:sp>
    </p:spTree>
    <p:extLst>
      <p:ext uri="{BB962C8B-B14F-4D97-AF65-F5344CB8AC3E}">
        <p14:creationId xmlns:p14="http://schemas.microsoft.com/office/powerpoint/2010/main" val="4016734725"/>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2_Collins Content: 1 column/subhead">
    <p:spTree>
      <p:nvGrpSpPr>
        <p:cNvPr id="1" name=""/>
        <p:cNvGrpSpPr/>
        <p:nvPr/>
      </p:nvGrpSpPr>
      <p:grpSpPr>
        <a:xfrm>
          <a:off x="0" y="0"/>
          <a:ext cx="0" cy="0"/>
          <a:chOff x="0" y="0"/>
          <a:chExt cx="0" cy="0"/>
        </a:xfrm>
      </p:grpSpPr>
      <p:sp>
        <p:nvSpPr>
          <p:cNvPr id="15"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lang="en-US" smtClean="0"/>
              <a:pPr/>
              <a:t>‹#›</a:t>
            </a:fld>
            <a:endParaRPr lang="en-US" dirty="0"/>
          </a:p>
        </p:txBody>
      </p:sp>
      <p:sp>
        <p:nvSpPr>
          <p:cNvPr id="2" name="Footer Placeholder 1">
            <a:extLst>
              <a:ext uri="{FF2B5EF4-FFF2-40B4-BE49-F238E27FC236}">
                <a16:creationId xmlns:a16="http://schemas.microsoft.com/office/drawing/2014/main" id="{E8CC1998-8757-C840-AADE-7B8BA99317B4}"/>
              </a:ext>
            </a:extLst>
          </p:cNvPr>
          <p:cNvSpPr>
            <a:spLocks noGrp="1"/>
          </p:cNvSpPr>
          <p:nvPr>
            <p:ph type="ftr" sz="quarter" idx="18"/>
          </p:nvPr>
        </p:nvSpPr>
        <p:spPr/>
        <p:txBody>
          <a:bodyPr/>
          <a:lstStyle/>
          <a:p>
            <a:r>
              <a:rPr lang="en-US">
                <a:cs typeface="DIN-Light"/>
              </a:rPr>
              <a:t>© 2022 Collins Aerospace.  | Collins Aerospace Proprietary.  |  This document does not include any export controlled technical data.</a:t>
            </a:r>
            <a:endParaRPr lang="en-US" dirty="0"/>
          </a:p>
        </p:txBody>
      </p:sp>
      <p:sp>
        <p:nvSpPr>
          <p:cNvPr id="8"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
        <p:nvSpPr>
          <p:cNvPr id="3" name="Subhead1"/>
          <p:cNvSpPr>
            <a:spLocks noGrp="1"/>
          </p:cNvSpPr>
          <p:nvPr>
            <p:ph type="body" sz="quarter" idx="17" hasCustomPrompt="1"/>
          </p:nvPr>
        </p:nvSpPr>
        <p:spPr>
          <a:xfrm>
            <a:off x="685800" y="1572733"/>
            <a:ext cx="10820400"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solidFill>
                  <a:srgbClr val="CE1126"/>
                </a:solidFill>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5" name="Body">
            <a:extLst>
              <a:ext uri="{FF2B5EF4-FFF2-40B4-BE49-F238E27FC236}">
                <a16:creationId xmlns:a16="http://schemas.microsoft.com/office/drawing/2014/main" id="{0DE266AD-78E5-4D5A-B25C-844958695D79}"/>
              </a:ext>
            </a:extLst>
          </p:cNvPr>
          <p:cNvSpPr>
            <a:spLocks noGrp="1"/>
          </p:cNvSpPr>
          <p:nvPr>
            <p:ph sz="quarter" idx="19" hasCustomPrompt="1"/>
          </p:nvPr>
        </p:nvSpPr>
        <p:spPr>
          <a:xfrm>
            <a:off x="685800" y="2008188"/>
            <a:ext cx="10829925" cy="3783012"/>
          </a:xfrm>
        </p:spPr>
        <p:txBody>
          <a:bodyPr/>
          <a:lstStyle>
            <a:lvl1pPr>
              <a:defRPr sz="2200"/>
            </a:lvl1pPr>
          </a:lstStyle>
          <a:p>
            <a:pPr lvl="0"/>
            <a:r>
              <a:rPr lang="en-US" dirty="0"/>
              <a:t>Main bullet. 22 pt. black. Regular. Sentence case.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hasCustomPrompt="1"/>
          </p:nvPr>
        </p:nvSpPr>
        <p:spPr>
          <a:xfrm>
            <a:off x="694944" y="514473"/>
            <a:ext cx="10811256" cy="676653"/>
          </a:xfrm>
          <a:prstGeom prst="rect">
            <a:avLst/>
          </a:prstGeom>
        </p:spPr>
        <p:txBody>
          <a:bodyPr anchor="t" anchorCtr="0"/>
          <a:lstStyle>
            <a:lvl1pPr>
              <a:lnSpc>
                <a:spcPct val="80000"/>
              </a:lnSpc>
              <a:defRPr/>
            </a:lvl1pPr>
          </a:lstStyle>
          <a:p>
            <a:r>
              <a:rPr lang="en-US" dirty="0"/>
              <a:t>TITLE. 32 PT. BLACK. REGULAR. UPPERCASE. TWO LINES MAX.</a:t>
            </a:r>
          </a:p>
        </p:txBody>
      </p:sp>
    </p:spTree>
    <p:extLst>
      <p:ext uri="{BB962C8B-B14F-4D97-AF65-F5344CB8AC3E}">
        <p14:creationId xmlns:p14="http://schemas.microsoft.com/office/powerpoint/2010/main" val="971607689"/>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lins Content: 2 column">
    <p:spTree>
      <p:nvGrpSpPr>
        <p:cNvPr id="1" name=""/>
        <p:cNvGrpSpPr/>
        <p:nvPr/>
      </p:nvGrpSpPr>
      <p:grpSpPr>
        <a:xfrm>
          <a:off x="0" y="0"/>
          <a:ext cx="0" cy="0"/>
          <a:chOff x="0" y="0"/>
          <a:chExt cx="0" cy="0"/>
        </a:xfrm>
      </p:grpSpPr>
      <p:sp>
        <p:nvSpPr>
          <p:cNvPr id="13" name="Body 2"/>
          <p:cNvSpPr>
            <a:spLocks noGrp="1"/>
          </p:cNvSpPr>
          <p:nvPr>
            <p:ph type="body" sz="quarter" idx="17" hasCustomPrompt="1"/>
          </p:nvPr>
        </p:nvSpPr>
        <p:spPr>
          <a:xfrm>
            <a:off x="6258629" y="2068034"/>
            <a:ext cx="5247571" cy="3723167"/>
          </a:xfrm>
          <a:noFill/>
        </p:spPr>
        <p:txBody>
          <a:bodyPr rIns="182880"/>
          <a:lstStyle>
            <a:lvl1pPr marL="219451" indent="-219445" algn="l" defTabSz="914377"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dirty="0" smtClean="0">
                <a:solidFill>
                  <a:schemeClr val="tx1"/>
                </a:solidFill>
                <a:latin typeface="+mn-lt"/>
                <a:ea typeface="+mn-ea"/>
                <a:cs typeface="+mn-cs"/>
              </a:defRPr>
            </a:lvl1pPr>
            <a:lvl2pPr indent="-219451" algn="l" defTabSz="914377" rtl="0" eaLnBrk="1" latinLnBrk="0" hangingPunct="1">
              <a:lnSpc>
                <a:spcPct val="100000"/>
              </a:lnSpc>
              <a:spcBef>
                <a:spcPts val="0"/>
              </a:spcBef>
              <a:spcAft>
                <a:spcPts val="600"/>
              </a:spcAft>
              <a:buClr>
                <a:schemeClr val="accent1"/>
              </a:buClr>
              <a:buFont typeface="Arial" panose="020B0604020202020204" pitchFamily="34" charset="0"/>
              <a:defRPr lang="en-US" sz="1800" kern="1200" dirty="0" smtClean="0">
                <a:solidFill>
                  <a:schemeClr val="tx1"/>
                </a:solidFill>
                <a:latin typeface="+mn-lt"/>
                <a:ea typeface="+mn-ea"/>
                <a:cs typeface="+mn-cs"/>
              </a:defRPr>
            </a:lvl2pPr>
            <a:lvl3pPr indent="-219451" algn="l" defTabSz="914377" rtl="0" eaLnBrk="1" latinLnBrk="0" hangingPunct="1">
              <a:lnSpc>
                <a:spcPct val="100000"/>
              </a:lnSpc>
              <a:spcBef>
                <a:spcPts val="0"/>
              </a:spcBef>
              <a:spcAft>
                <a:spcPts val="600"/>
              </a:spcAft>
              <a:buFont typeface="Arial" panose="020B0604020202020204" pitchFamily="34" charset="0"/>
              <a:defRPr lang="en-US" sz="1600" kern="1200" dirty="0" smtClean="0">
                <a:solidFill>
                  <a:schemeClr val="tx1"/>
                </a:solidFill>
                <a:latin typeface="+mn-lt"/>
                <a:ea typeface="+mn-ea"/>
                <a:cs typeface="+mn-cs"/>
              </a:defRPr>
            </a:lvl3pPr>
            <a:lvl4pPr indent="-219451" algn="l" defTabSz="914377" rtl="0" eaLnBrk="1" latinLnBrk="0" hangingPunct="1">
              <a:lnSpc>
                <a:spcPct val="100000"/>
              </a:lnSpc>
              <a:spcBef>
                <a:spcPts val="0"/>
              </a:spcBef>
              <a:spcAft>
                <a:spcPts val="600"/>
              </a:spcAft>
              <a:buClr>
                <a:schemeClr val="accent1"/>
              </a:buClr>
              <a:buFont typeface="Arial" panose="020B0604020202020204" pitchFamily="34" charset="0"/>
              <a:defRPr lang="en-US" sz="1600" kern="1200" dirty="0" smtClean="0">
                <a:solidFill>
                  <a:schemeClr val="tx1"/>
                </a:solidFill>
                <a:latin typeface="+mn-lt"/>
                <a:ea typeface="+mn-ea"/>
                <a:cs typeface="+mn-cs"/>
              </a:defRPr>
            </a:lvl4pPr>
            <a:lvl5pPr indent="-219451" algn="l" defTabSz="914377" rtl="0" eaLnBrk="1" latinLnBrk="0" hangingPunct="1">
              <a:lnSpc>
                <a:spcPct val="100000"/>
              </a:lnSpc>
              <a:spcBef>
                <a:spcPts val="0"/>
              </a:spcBef>
              <a:spcAft>
                <a:spcPts val="600"/>
              </a:spcAft>
              <a:buFont typeface="Arial" panose="020B0604020202020204" pitchFamily="34" charset="0"/>
              <a:defRPr lang="en-US" sz="16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Body 1"/>
          <p:cNvSpPr>
            <a:spLocks noGrp="1"/>
          </p:cNvSpPr>
          <p:nvPr>
            <p:ph type="body" sz="quarter" idx="13" hasCustomPrompt="1"/>
          </p:nvPr>
        </p:nvSpPr>
        <p:spPr>
          <a:xfrm>
            <a:off x="696434" y="2068034"/>
            <a:ext cx="5247167" cy="3723167"/>
          </a:xfrm>
          <a:noFill/>
        </p:spPr>
        <p:txBody>
          <a:bodyPr rIns="182880"/>
          <a:lstStyle>
            <a:lvl1pPr marL="219451" indent="-219451" algn="l" defTabSz="914377" rtl="0" eaLnBrk="1" latinLnBrk="0" hangingPunct="1">
              <a:lnSpc>
                <a:spcPct val="100000"/>
              </a:lnSpc>
              <a:spcBef>
                <a:spcPts val="0"/>
              </a:spcBef>
              <a:spcAft>
                <a:spcPts val="600"/>
              </a:spcAft>
              <a:buFont typeface="Arial" panose="020B0604020202020204" pitchFamily="34" charset="0"/>
              <a:defRPr lang="en-US" sz="1800" kern="1200" baseline="0" dirty="0" smtClean="0">
                <a:solidFill>
                  <a:schemeClr val="tx1"/>
                </a:solidFill>
                <a:latin typeface="+mn-lt"/>
                <a:ea typeface="+mn-ea"/>
                <a:cs typeface="+mn-cs"/>
              </a:defRPr>
            </a:lvl1pPr>
            <a:lvl2pPr indent="-219451" algn="l" defTabSz="914377" rtl="0" eaLnBrk="1" latinLnBrk="0" hangingPunct="1">
              <a:lnSpc>
                <a:spcPct val="100000"/>
              </a:lnSpc>
              <a:spcBef>
                <a:spcPts val="0"/>
              </a:spcBef>
              <a:spcAft>
                <a:spcPts val="600"/>
              </a:spcAft>
              <a:buClr>
                <a:schemeClr val="accent1"/>
              </a:buClr>
              <a:buFont typeface="Arial" panose="020B0604020202020204" pitchFamily="34" charset="0"/>
              <a:defRPr lang="en-US" sz="1800" kern="1200" dirty="0" smtClean="0">
                <a:solidFill>
                  <a:schemeClr val="tx1"/>
                </a:solidFill>
                <a:latin typeface="+mn-lt"/>
                <a:ea typeface="+mn-ea"/>
                <a:cs typeface="+mn-cs"/>
              </a:defRPr>
            </a:lvl2pPr>
            <a:lvl3pPr indent="-219451" algn="l" defTabSz="914377" rtl="0" eaLnBrk="1" latinLnBrk="0" hangingPunct="1">
              <a:lnSpc>
                <a:spcPct val="100000"/>
              </a:lnSpc>
              <a:spcBef>
                <a:spcPts val="0"/>
              </a:spcBef>
              <a:spcAft>
                <a:spcPts val="600"/>
              </a:spcAft>
              <a:buFont typeface="Arial" panose="020B0604020202020204" pitchFamily="34" charset="0"/>
              <a:defRPr lang="en-US" sz="1600" kern="1200" dirty="0" smtClean="0">
                <a:solidFill>
                  <a:schemeClr val="tx1"/>
                </a:solidFill>
                <a:latin typeface="+mn-lt"/>
                <a:ea typeface="+mn-ea"/>
                <a:cs typeface="+mn-cs"/>
              </a:defRPr>
            </a:lvl3pPr>
            <a:lvl4pPr indent="-219451" algn="l" defTabSz="914377" rtl="0" eaLnBrk="1" latinLnBrk="0" hangingPunct="1">
              <a:lnSpc>
                <a:spcPct val="100000"/>
              </a:lnSpc>
              <a:spcBef>
                <a:spcPts val="0"/>
              </a:spcBef>
              <a:spcAft>
                <a:spcPts val="600"/>
              </a:spcAft>
              <a:buClr>
                <a:schemeClr val="accent1"/>
              </a:buClr>
              <a:buFont typeface="Arial" panose="020B0604020202020204" pitchFamily="34" charset="0"/>
              <a:defRPr lang="en-US" sz="1600" kern="1200" dirty="0" smtClean="0">
                <a:solidFill>
                  <a:schemeClr val="tx1"/>
                </a:solidFill>
                <a:latin typeface="+mn-lt"/>
                <a:ea typeface="+mn-ea"/>
                <a:cs typeface="+mn-cs"/>
              </a:defRPr>
            </a:lvl4pPr>
            <a:lvl5pPr indent="-219451" algn="l" defTabSz="914377" rtl="0" eaLnBrk="1" latinLnBrk="0" hangingPunct="1">
              <a:lnSpc>
                <a:spcPct val="100000"/>
              </a:lnSpc>
              <a:spcBef>
                <a:spcPts val="0"/>
              </a:spcBef>
              <a:spcAft>
                <a:spcPts val="600"/>
              </a:spcAft>
              <a:buFont typeface="Arial" panose="020B0604020202020204" pitchFamily="34" charset="0"/>
              <a:defRPr lang="en-US" sz="16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cNvSpPr>
            <a:spLocks noGrp="1"/>
          </p:cNvSpPr>
          <p:nvPr>
            <p:ph type="sldNum" sz="quarter" idx="4"/>
          </p:nvPr>
        </p:nvSpPr>
        <p:spPr>
          <a:xfrm>
            <a:off x="10983397" y="6380415"/>
            <a:ext cx="531947"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lang="en-US" smtClean="0"/>
              <a:pPr/>
              <a:t>‹#›</a:t>
            </a:fld>
            <a:endParaRPr lang="en-US" dirty="0"/>
          </a:p>
        </p:txBody>
      </p:sp>
      <p:sp>
        <p:nvSpPr>
          <p:cNvPr id="12" name="Text Placeholder 2"/>
          <p:cNvSpPr>
            <a:spLocks noGrp="1"/>
          </p:cNvSpPr>
          <p:nvPr>
            <p:ph type="body" sz="quarter" idx="21" hasCustomPrompt="1"/>
          </p:nvPr>
        </p:nvSpPr>
        <p:spPr>
          <a:xfrm>
            <a:off x="695325" y="1572734"/>
            <a:ext cx="5248275" cy="341632"/>
          </a:xfrm>
          <a:noFill/>
        </p:spPr>
        <p:txBody>
          <a:bodyPr wrap="square" bIns="91440">
            <a:spAutoFit/>
          </a:bodyPr>
          <a:lstStyle>
            <a:lvl1pPr marL="0" marR="0" indent="0" algn="l" defTabSz="914377"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solidFill>
                  <a:schemeClr val="tx2"/>
                </a:solidFill>
              </a:defRPr>
            </a:lvl1pPr>
          </a:lstStyle>
          <a:p>
            <a:pPr marL="0" marR="0" lvl="0" indent="0" algn="l" defTabSz="914377"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14" name="Text Placeholder 2"/>
          <p:cNvSpPr>
            <a:spLocks noGrp="1"/>
          </p:cNvSpPr>
          <p:nvPr>
            <p:ph type="body" sz="quarter" idx="22" hasCustomPrompt="1"/>
          </p:nvPr>
        </p:nvSpPr>
        <p:spPr>
          <a:xfrm>
            <a:off x="6248400" y="1572734"/>
            <a:ext cx="5248275" cy="341632"/>
          </a:xfrm>
          <a:noFill/>
        </p:spPr>
        <p:txBody>
          <a:bodyPr wrap="square" bIns="91440">
            <a:spAutoFit/>
          </a:bodyPr>
          <a:lstStyle>
            <a:lvl1pPr marL="0" marR="0" indent="0" algn="l" defTabSz="914377"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solidFill>
                  <a:schemeClr val="tx2"/>
                </a:solidFill>
              </a:defRPr>
            </a:lvl1pPr>
          </a:lstStyle>
          <a:p>
            <a:pPr marL="0" marR="0" lvl="0" indent="0" algn="l" defTabSz="914377"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15" name="Title 5"/>
          <p:cNvSpPr>
            <a:spLocks noGrp="1"/>
          </p:cNvSpPr>
          <p:nvPr>
            <p:ph type="title" hasCustomPrompt="1"/>
          </p:nvPr>
        </p:nvSpPr>
        <p:spPr>
          <a:xfrm>
            <a:off x="694944" y="514474"/>
            <a:ext cx="10811256" cy="676653"/>
          </a:xfrm>
          <a:prstGeom prst="rect">
            <a:avLst/>
          </a:prstGeom>
        </p:spPr>
        <p:txBody>
          <a:bodyPr/>
          <a:lstStyle>
            <a:lvl1pPr>
              <a:lnSpc>
                <a:spcPct val="80000"/>
              </a:lnSpc>
              <a:defRPr/>
            </a:lvl1pPr>
          </a:lstStyle>
          <a:p>
            <a:r>
              <a:rPr lang="en-US" dirty="0"/>
              <a:t>TITLE. 32 PT. BLACK. REGULAR. UPPERCASE. TWO LINES MAX.</a:t>
            </a:r>
          </a:p>
        </p:txBody>
      </p:sp>
      <p:sp>
        <p:nvSpPr>
          <p:cNvPr id="9" name="Takeaway bar"/>
          <p:cNvSpPr>
            <a:spLocks noGrp="1"/>
          </p:cNvSpPr>
          <p:nvPr>
            <p:ph type="body" sz="quarter" idx="15" hasCustomPrompt="1"/>
          </p:nvPr>
        </p:nvSpPr>
        <p:spPr>
          <a:xfrm>
            <a:off x="694946" y="5912569"/>
            <a:ext cx="10820399" cy="273280"/>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
        <p:nvSpPr>
          <p:cNvPr id="2" name="Footer Placeholder 1">
            <a:extLst>
              <a:ext uri="{FF2B5EF4-FFF2-40B4-BE49-F238E27FC236}">
                <a16:creationId xmlns:a16="http://schemas.microsoft.com/office/drawing/2014/main" id="{F6054B65-0620-854F-BFAF-B71F0AF716DE}"/>
              </a:ext>
            </a:extLst>
          </p:cNvPr>
          <p:cNvSpPr>
            <a:spLocks noGrp="1"/>
          </p:cNvSpPr>
          <p:nvPr>
            <p:ph type="ftr" sz="quarter" idx="23"/>
          </p:nvPr>
        </p:nvSpPr>
        <p:spPr/>
        <p:txBody>
          <a:bodyPr/>
          <a:lstStyle/>
          <a:p>
            <a:r>
              <a:rPr lang="en-US" dirty="0">
                <a:cs typeface="DIN-Light"/>
              </a:rPr>
              <a:t>© 2022 Collins Aerospace.  | Collins Aerospace Proprietary.  |  This document does not include any export controlled technical data.</a:t>
            </a:r>
            <a:endParaRPr lang="en-US" dirty="0"/>
          </a:p>
        </p:txBody>
      </p:sp>
    </p:spTree>
    <p:extLst>
      <p:ext uri="{BB962C8B-B14F-4D97-AF65-F5344CB8AC3E}">
        <p14:creationId xmlns:p14="http://schemas.microsoft.com/office/powerpoint/2010/main" val="530656704"/>
      </p:ext>
    </p:extLst>
  </p:cSld>
  <p:clrMapOvr>
    <a:masterClrMapping/>
  </p:clrMapOvr>
  <p:extLst>
    <p:ext uri="{DCECCB84-F9BA-43D5-87BE-67443E8EF086}">
      <p15:sldGuideLst xmlns:p15="http://schemas.microsoft.com/office/powerpoint/2012/main">
        <p15:guide id="1" orient="horz" pos="129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llins Cover: Text">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AB634BC7-2D07-6C4F-AC68-902D1C49E16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938" y="2575915"/>
            <a:ext cx="5392162" cy="902816"/>
          </a:xfrm>
          <a:prstGeom prst="rect">
            <a:avLst/>
          </a:prstGeom>
        </p:spPr>
      </p:pic>
      <p:sp>
        <p:nvSpPr>
          <p:cNvPr id="8" name="Date"/>
          <p:cNvSpPr>
            <a:spLocks noGrp="1"/>
          </p:cNvSpPr>
          <p:nvPr>
            <p:ph type="body" sz="quarter" idx="14" hasCustomPrompt="1"/>
          </p:nvPr>
        </p:nvSpPr>
        <p:spPr>
          <a:xfrm>
            <a:off x="7290486" y="5262726"/>
            <a:ext cx="2653615" cy="260744"/>
          </a:xfrm>
          <a:noFill/>
        </p:spPr>
        <p:txBody>
          <a:bodyPr/>
          <a:lstStyle>
            <a:lvl1pPr>
              <a:defRPr sz="1400" b="1">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Date</a:t>
            </a:r>
          </a:p>
        </p:txBody>
      </p:sp>
      <p:sp>
        <p:nvSpPr>
          <p:cNvPr id="7" name="Presenters"/>
          <p:cNvSpPr>
            <a:spLocks noGrp="1"/>
          </p:cNvSpPr>
          <p:nvPr>
            <p:ph type="body" sz="quarter" idx="13" hasCustomPrompt="1"/>
          </p:nvPr>
        </p:nvSpPr>
        <p:spPr>
          <a:xfrm>
            <a:off x="7290486" y="4235572"/>
            <a:ext cx="4215715" cy="635908"/>
          </a:xfrm>
          <a:noFill/>
        </p:spPr>
        <p:txBody>
          <a:bodyPr vert="horz" lIns="0" tIns="0" rIns="0" bIns="0" rtlCol="0">
            <a:noAutofit/>
          </a:bodyPr>
          <a:lstStyle>
            <a:lvl1pPr marL="0" marR="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0" baseline="0">
                <a:solidFill>
                  <a:schemeClr val="tx1"/>
                </a:solidFill>
              </a:defRPr>
            </a:lvl1pPr>
          </a:lstStyle>
          <a:p>
            <a:pPr marL="0" marR="0" lvl="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Name, Title, Function. 18 pt. black.</a:t>
            </a:r>
          </a:p>
        </p:txBody>
      </p:sp>
      <p:sp>
        <p:nvSpPr>
          <p:cNvPr id="2" name="Title"/>
          <p:cNvSpPr>
            <a:spLocks noGrp="1"/>
          </p:cNvSpPr>
          <p:nvPr>
            <p:ph type="title" hasCustomPrompt="1"/>
          </p:nvPr>
        </p:nvSpPr>
        <p:spPr>
          <a:xfrm>
            <a:off x="7290486" y="2414671"/>
            <a:ext cx="4215715" cy="1472187"/>
          </a:xfrm>
          <a:noFill/>
        </p:spPr>
        <p:txBody>
          <a:bodyPr anchor="t" anchorCtr="0"/>
          <a:lstStyle>
            <a:lvl1pPr defTabSz="914400">
              <a:spcBef>
                <a:spcPct val="0"/>
              </a:spcBef>
              <a:defRPr sz="3200" spc="300" baseline="0">
                <a:solidFill>
                  <a:schemeClr val="tx1"/>
                </a:solidFill>
              </a:defRPr>
            </a:lvl1pPr>
          </a:lstStyle>
          <a:p>
            <a:pPr lvl="0" defTabSz="914400">
              <a:spcBef>
                <a:spcPct val="0"/>
              </a:spcBef>
            </a:pPr>
            <a:r>
              <a:rPr lang="en-US" dirty="0"/>
              <a:t>TITLE 32 PT. BLACK. REGULAR. UPPERCASE.</a:t>
            </a:r>
          </a:p>
        </p:txBody>
      </p:sp>
      <p:cxnSp>
        <p:nvCxnSpPr>
          <p:cNvPr id="11" name="Straight Connector 10">
            <a:extLst>
              <a:ext uri="{FF2B5EF4-FFF2-40B4-BE49-F238E27FC236}">
                <a16:creationId xmlns:a16="http://schemas.microsoft.com/office/drawing/2014/main" id="{C153567C-9997-D34B-8327-05DCB0239D55}"/>
              </a:ext>
            </a:extLst>
          </p:cNvPr>
          <p:cNvCxnSpPr>
            <a:cxnSpLocks/>
          </p:cNvCxnSpPr>
          <p:nvPr userDrawn="1"/>
        </p:nvCxnSpPr>
        <p:spPr>
          <a:xfrm>
            <a:off x="752528" y="247662"/>
            <a:ext cx="11436297" cy="0"/>
          </a:xfrm>
          <a:prstGeom prst="line">
            <a:avLst/>
          </a:prstGeom>
          <a:ln w="19050" cap="sq">
            <a:solidFill>
              <a:srgbClr val="CE1126"/>
            </a:solidFill>
            <a:headEnd type="oval" w="sm" len="sm"/>
          </a:ln>
          <a:effectLst/>
        </p:spPr>
        <p:style>
          <a:lnRef idx="2">
            <a:schemeClr val="accent1"/>
          </a:lnRef>
          <a:fillRef idx="0">
            <a:schemeClr val="accent1"/>
          </a:fillRef>
          <a:effectRef idx="1">
            <a:schemeClr val="accent1"/>
          </a:effectRef>
          <a:fontRef idx="minor">
            <a:schemeClr val="tx1"/>
          </a:fontRef>
        </p:style>
      </p:cxnSp>
      <p:sp>
        <p:nvSpPr>
          <p:cNvPr id="3" name="Footer Placeholder 2">
            <a:extLst>
              <a:ext uri="{FF2B5EF4-FFF2-40B4-BE49-F238E27FC236}">
                <a16:creationId xmlns:a16="http://schemas.microsoft.com/office/drawing/2014/main" id="{9F7A2505-B409-704A-AC88-1EFFAEA71569}"/>
              </a:ext>
            </a:extLst>
          </p:cNvPr>
          <p:cNvSpPr>
            <a:spLocks noGrp="1"/>
          </p:cNvSpPr>
          <p:nvPr>
            <p:ph type="ftr" sz="quarter" idx="15"/>
          </p:nvPr>
        </p:nvSpPr>
        <p:spPr/>
        <p:txBody>
          <a:bodyPr/>
          <a:lstStyle/>
          <a:p>
            <a:r>
              <a:rPr lang="en-US">
                <a:cs typeface="DIN-Light"/>
              </a:rPr>
              <a:t>© 2022 Collins Aerospace.  | Collins Aerospace Proprietary.  |  This document does not include any export controlled technical data.</a:t>
            </a:r>
            <a:endParaRPr lang="en-US" dirty="0"/>
          </a:p>
        </p:txBody>
      </p:sp>
    </p:spTree>
    <p:extLst>
      <p:ext uri="{BB962C8B-B14F-4D97-AF65-F5344CB8AC3E}">
        <p14:creationId xmlns:p14="http://schemas.microsoft.com/office/powerpoint/2010/main" val="2498145518"/>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llins Content: 1 column">
    <p:spTree>
      <p:nvGrpSpPr>
        <p:cNvPr id="1" name=""/>
        <p:cNvGrpSpPr/>
        <p:nvPr/>
      </p:nvGrpSpPr>
      <p:grpSpPr>
        <a:xfrm>
          <a:off x="0" y="0"/>
          <a:ext cx="0" cy="0"/>
          <a:chOff x="0" y="0"/>
          <a:chExt cx="0" cy="0"/>
        </a:xfrm>
      </p:grpSpPr>
      <p:sp>
        <p:nvSpPr>
          <p:cNvPr id="31" name="Body"/>
          <p:cNvSpPr>
            <a:spLocks noGrp="1"/>
          </p:cNvSpPr>
          <p:nvPr>
            <p:ph type="body" sz="quarter" idx="13" hasCustomPrompt="1"/>
          </p:nvPr>
        </p:nvSpPr>
        <p:spPr>
          <a:xfrm>
            <a:off x="685799" y="1475700"/>
            <a:ext cx="10829543" cy="3782798"/>
          </a:xfrm>
          <a:noFill/>
        </p:spPr>
        <p:txBody>
          <a:bodyPr/>
          <a:lstStyle>
            <a:lvl1pPr marL="219456" indent="-219456" algn="l" defTabSz="914400" rtl="0" eaLnBrk="1" latinLnBrk="0" hangingPunct="1">
              <a:lnSpc>
                <a:spcPct val="100000"/>
              </a:lnSpc>
              <a:spcBef>
                <a:spcPts val="0"/>
              </a:spcBef>
              <a:spcAft>
                <a:spcPts val="600"/>
              </a:spcAft>
              <a:buClr>
                <a:srgbClr val="CE1126"/>
              </a:buClr>
              <a:buSzPct val="75000"/>
              <a:buFont typeface="Arial" panose="020B0604020202020204" pitchFamily="34" charset="0"/>
              <a:buChar char="•"/>
              <a:defRPr lang="en-US" sz="2200" kern="1200" baseline="0" dirty="0" smtClean="0">
                <a:solidFill>
                  <a:schemeClr val="tx1"/>
                </a:solidFill>
                <a:latin typeface="Arial" panose="020B0604020202020204" pitchFamily="34" charset="0"/>
                <a:ea typeface="+mn-ea"/>
                <a:cs typeface="+mn-cs"/>
              </a:defRPr>
            </a:lvl1pPr>
            <a:lvl2pPr indent="-219456" algn="l" defTabSz="914400" rtl="0" eaLnBrk="1" latinLnBrk="0" hangingPunct="1">
              <a:lnSpc>
                <a:spcPct val="100000"/>
              </a:lnSpc>
              <a:spcBef>
                <a:spcPts val="0"/>
              </a:spcBef>
              <a:spcAft>
                <a:spcPts val="600"/>
              </a:spcAft>
              <a:buClr>
                <a:schemeClr val="accent1"/>
              </a:buClr>
              <a:buFont typeface="Arial" panose="020B0604020202020204" pitchFamily="34" charset="0"/>
              <a:defRPr lang="en-US" sz="2000" kern="1200" baseline="0" dirty="0" smtClean="0">
                <a:solidFill>
                  <a:schemeClr val="tx1"/>
                </a:solidFill>
                <a:latin typeface="Arial" panose="020B0604020202020204" pitchFamily="34" charset="0"/>
                <a:ea typeface="+mn-ea"/>
                <a:cs typeface="+mn-cs"/>
              </a:defRPr>
            </a:lvl2pPr>
            <a:lvl3pPr indent="-219456" algn="l" defTabSz="914400" rtl="0" eaLnBrk="1" latinLnBrk="0" hangingPunct="1">
              <a:lnSpc>
                <a:spcPct val="100000"/>
              </a:lnSpc>
              <a:spcBef>
                <a:spcPts val="0"/>
              </a:spcBef>
              <a:spcAft>
                <a:spcPts val="600"/>
              </a:spcAft>
              <a:buFont typeface="Arial" panose="020B0604020202020204" pitchFamily="34" charset="0"/>
              <a:defRPr lang="en-US" sz="1800" kern="1200" baseline="0" dirty="0" smtClean="0">
                <a:solidFill>
                  <a:schemeClr val="tx1"/>
                </a:solidFill>
                <a:latin typeface="Arial" panose="020B0604020202020204" pitchFamily="34" charset="0"/>
                <a:ea typeface="+mn-ea"/>
                <a:cs typeface="+mn-cs"/>
              </a:defRPr>
            </a:lvl3pPr>
            <a:lvl4pPr indent="-219456" algn="l" defTabSz="914400" rtl="0" eaLnBrk="1" latinLnBrk="0" hangingPunct="1">
              <a:lnSpc>
                <a:spcPct val="100000"/>
              </a:lnSpc>
              <a:spcBef>
                <a:spcPts val="0"/>
              </a:spcBef>
              <a:spcAft>
                <a:spcPts val="600"/>
              </a:spcAft>
              <a:buClr>
                <a:schemeClr val="accent1"/>
              </a:buClr>
              <a:buFont typeface="Arial" panose="020B0604020202020204" pitchFamily="34" charset="0"/>
              <a:defRPr lang="en-US" sz="16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600" kern="1200" dirty="0">
                <a:solidFill>
                  <a:schemeClr val="tx1"/>
                </a:solidFill>
                <a:latin typeface="+mn-lt"/>
                <a:ea typeface="+mn-ea"/>
                <a:cs typeface="+mn-cs"/>
              </a:defRPr>
            </a:lvl5pPr>
          </a:lstStyle>
          <a:p>
            <a:pPr lvl="0"/>
            <a:r>
              <a:rPr lang="en-US" dirty="0"/>
              <a:t>Main bullet. 22 pt. black. Regular. Sentence case.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lang="en-US" smtClean="0"/>
              <a:pPr/>
              <a:t>‹#›</a:t>
            </a:fld>
            <a:endParaRPr lang="en-US" dirty="0"/>
          </a:p>
        </p:txBody>
      </p:sp>
      <p:sp>
        <p:nvSpPr>
          <p:cNvPr id="6" name="Title 5"/>
          <p:cNvSpPr>
            <a:spLocks noGrp="1"/>
          </p:cNvSpPr>
          <p:nvPr>
            <p:ph type="title" hasCustomPrompt="1"/>
          </p:nvPr>
        </p:nvSpPr>
        <p:spPr>
          <a:xfrm>
            <a:off x="694944" y="514473"/>
            <a:ext cx="10811256" cy="676653"/>
          </a:xfrm>
          <a:prstGeom prst="rect">
            <a:avLst/>
          </a:prstGeom>
        </p:spPr>
        <p:txBody>
          <a:bodyPr/>
          <a:lstStyle>
            <a:lvl1pPr>
              <a:lnSpc>
                <a:spcPct val="80000"/>
              </a:lnSpc>
              <a:defRPr b="0"/>
            </a:lvl1pPr>
          </a:lstStyle>
          <a:p>
            <a:r>
              <a:rPr lang="en-US" dirty="0"/>
              <a:t>TITLE. 32 PT. BLACK. REGULAR. UPPERCASE. TWO LINES MAX.</a:t>
            </a:r>
          </a:p>
        </p:txBody>
      </p:sp>
      <p:sp>
        <p:nvSpPr>
          <p:cNvPr id="8"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
        <p:nvSpPr>
          <p:cNvPr id="2" name="Footer Placeholder 1">
            <a:extLst>
              <a:ext uri="{FF2B5EF4-FFF2-40B4-BE49-F238E27FC236}">
                <a16:creationId xmlns:a16="http://schemas.microsoft.com/office/drawing/2014/main" id="{F60EDAC1-8055-B14A-90F8-71A97F17FF14}"/>
              </a:ext>
            </a:extLst>
          </p:cNvPr>
          <p:cNvSpPr>
            <a:spLocks noGrp="1"/>
          </p:cNvSpPr>
          <p:nvPr>
            <p:ph type="ftr" sz="quarter" idx="16"/>
          </p:nvPr>
        </p:nvSpPr>
        <p:spPr/>
        <p:txBody>
          <a:bodyPr/>
          <a:lstStyle/>
          <a:p>
            <a:r>
              <a:rPr lang="en-US">
                <a:cs typeface="DIN-Light"/>
              </a:rPr>
              <a:t>© 2022 Collins Aerospace.  | Collins Aerospace Proprietary.  |  This document does not include any export controlled technical data.</a:t>
            </a:r>
            <a:endParaRPr lang="en-US" dirty="0"/>
          </a:p>
        </p:txBody>
      </p:sp>
    </p:spTree>
    <p:extLst>
      <p:ext uri="{BB962C8B-B14F-4D97-AF65-F5344CB8AC3E}">
        <p14:creationId xmlns:p14="http://schemas.microsoft.com/office/powerpoint/2010/main" val="179859194"/>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llins Content: 1 column/photo">
    <p:bg>
      <p:bgRef idx="1001">
        <a:schemeClr val="bg1"/>
      </p:bgRef>
    </p:bg>
    <p:spTree>
      <p:nvGrpSpPr>
        <p:cNvPr id="1" name=""/>
        <p:cNvGrpSpPr/>
        <p:nvPr/>
      </p:nvGrpSpPr>
      <p:grpSpPr>
        <a:xfrm>
          <a:off x="0" y="0"/>
          <a:ext cx="0" cy="0"/>
          <a:chOff x="0" y="0"/>
          <a:chExt cx="0" cy="0"/>
        </a:xfrm>
      </p:grpSpPr>
      <p:sp>
        <p:nvSpPr>
          <p:cNvPr id="31" name="Body 1"/>
          <p:cNvSpPr>
            <a:spLocks noGrp="1"/>
          </p:cNvSpPr>
          <p:nvPr>
            <p:ph type="body" sz="quarter" idx="13" hasCustomPrompt="1"/>
          </p:nvPr>
        </p:nvSpPr>
        <p:spPr>
          <a:xfrm>
            <a:off x="696433" y="2251609"/>
            <a:ext cx="3418367" cy="3539591"/>
          </a:xfrm>
          <a:noFill/>
        </p:spPr>
        <p:txBody>
          <a:bodyPr/>
          <a:lstStyle>
            <a:lvl1pPr marL="219451"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dirty="0" smtClean="0">
                <a:solidFill>
                  <a:schemeClr val="tx1"/>
                </a:solidFill>
                <a:latin typeface="+mn-lt"/>
                <a:ea typeface="+mn-ea"/>
                <a:cs typeface="+mn-cs"/>
              </a:defRPr>
            </a:lvl1pPr>
            <a:lvl2pPr indent="-219456" algn="l" defTabSz="914400" rtl="0" eaLnBrk="1" latinLnBrk="0" hangingPunct="1">
              <a:lnSpc>
                <a:spcPct val="100000"/>
              </a:lnSpc>
              <a:spcBef>
                <a:spcPts val="0"/>
              </a:spcBef>
              <a:spcAft>
                <a:spcPts val="600"/>
              </a:spcAft>
              <a:buClr>
                <a:schemeClr val="accent1"/>
              </a:buClr>
              <a:buFont typeface="Arial" panose="020B0604020202020204" pitchFamily="34" charset="0"/>
              <a:defRPr lang="en-US" sz="1800" kern="1200" dirty="0" smtClean="0">
                <a:solidFill>
                  <a:schemeClr val="tx1"/>
                </a:solidFill>
                <a:latin typeface="+mn-lt"/>
                <a:ea typeface="+mn-ea"/>
                <a:cs typeface="+mn-cs"/>
              </a:defRPr>
            </a:lvl2pPr>
            <a:lvl3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Clr>
                <a:schemeClr val="accent1"/>
              </a:buClr>
              <a:buFont typeface="Arial" panose="020B0604020202020204" pitchFamily="34" charset="0"/>
              <a:defRPr lang="en-US" sz="16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600" kern="1200" dirty="0">
                <a:solidFill>
                  <a:schemeClr val="tx1"/>
                </a:solidFill>
                <a:latin typeface="+mn-lt"/>
                <a:ea typeface="+mn-ea"/>
                <a:cs typeface="+mn-cs"/>
              </a:defRPr>
            </a:lvl5pPr>
          </a:lstStyle>
          <a:p>
            <a:pPr lvl="0"/>
            <a:r>
              <a:rPr lang="en-US" dirty="0"/>
              <a:t>Main bullet. 18 pt. black. Regular. Sentence case.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p:cNvSpPr>
            <a:spLocks noGrp="1"/>
          </p:cNvSpPr>
          <p:nvPr>
            <p:ph type="pic" sz="quarter" idx="17" hasCustomPrompt="1"/>
          </p:nvPr>
        </p:nvSpPr>
        <p:spPr>
          <a:xfrm>
            <a:off x="4381500" y="1572733"/>
            <a:ext cx="7124700" cy="4218468"/>
          </a:xfrm>
          <a:solidFill>
            <a:schemeClr val="bg2"/>
          </a:solidFill>
        </p:spPr>
        <p:txBody>
          <a:bodyPr tIns="1188720"/>
          <a:lstStyle>
            <a:lvl1pPr marL="0" indent="0" algn="ctr">
              <a:buNone/>
              <a:defRPr/>
            </a:lvl1pPr>
          </a:lstStyle>
          <a:p>
            <a:r>
              <a:rPr lang="en-US" dirty="0"/>
              <a:t>Click to insert photo</a:t>
            </a:r>
          </a:p>
        </p:txBody>
      </p:sp>
      <p:sp>
        <p:nvSpPr>
          <p:cNvPr id="17"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lang="en-US" smtClean="0"/>
              <a:pPr/>
              <a:t>‹#›</a:t>
            </a:fld>
            <a:endParaRPr lang="en-US" dirty="0"/>
          </a:p>
        </p:txBody>
      </p:sp>
      <p:sp>
        <p:nvSpPr>
          <p:cNvPr id="9" name="Text Placeholder 2"/>
          <p:cNvSpPr>
            <a:spLocks noGrp="1"/>
          </p:cNvSpPr>
          <p:nvPr>
            <p:ph type="body" sz="quarter" idx="21" hasCustomPrompt="1"/>
          </p:nvPr>
        </p:nvSpPr>
        <p:spPr>
          <a:xfrm>
            <a:off x="695325" y="1572733"/>
            <a:ext cx="3419475" cy="590931"/>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solidFill>
                  <a:srgbClr val="CE1126"/>
                </a:solidFill>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10" name="Title 5"/>
          <p:cNvSpPr>
            <a:spLocks noGrp="1"/>
          </p:cNvSpPr>
          <p:nvPr>
            <p:ph type="title" hasCustomPrompt="1"/>
          </p:nvPr>
        </p:nvSpPr>
        <p:spPr>
          <a:xfrm>
            <a:off x="694944" y="514473"/>
            <a:ext cx="10811256" cy="676653"/>
          </a:xfrm>
          <a:prstGeom prst="rect">
            <a:avLst/>
          </a:prstGeom>
        </p:spPr>
        <p:txBody>
          <a:bodyPr/>
          <a:lstStyle>
            <a:lvl1pPr>
              <a:lnSpc>
                <a:spcPct val="80000"/>
              </a:lnSpc>
              <a:defRPr b="0" spc="300"/>
            </a:lvl1pPr>
          </a:lstStyle>
          <a:p>
            <a:r>
              <a:rPr lang="en-US" dirty="0"/>
              <a:t>TITLE. 32 PT. BLACK. REGULAR. UPPERCASE. TWO LINES MAX.</a:t>
            </a:r>
          </a:p>
        </p:txBody>
      </p:sp>
      <p:sp>
        <p:nvSpPr>
          <p:cNvPr id="11"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
        <p:nvSpPr>
          <p:cNvPr id="2" name="Footer Placeholder 1">
            <a:extLst>
              <a:ext uri="{FF2B5EF4-FFF2-40B4-BE49-F238E27FC236}">
                <a16:creationId xmlns:a16="http://schemas.microsoft.com/office/drawing/2014/main" id="{8C1C86D5-FAD5-0C48-B07B-53F7036D5DF0}"/>
              </a:ext>
            </a:extLst>
          </p:cNvPr>
          <p:cNvSpPr>
            <a:spLocks noGrp="1"/>
          </p:cNvSpPr>
          <p:nvPr>
            <p:ph type="ftr" sz="quarter" idx="22"/>
          </p:nvPr>
        </p:nvSpPr>
        <p:spPr/>
        <p:txBody>
          <a:bodyPr/>
          <a:lstStyle/>
          <a:p>
            <a:r>
              <a:rPr lang="en-US">
                <a:cs typeface="DIN-Light"/>
              </a:rPr>
              <a:t>© 2022 Collins Aerospace.  | Collins Aerospace Proprietary.  |  This document does not include any export controlled technical data.</a:t>
            </a:r>
            <a:endParaRPr lang="en-US" dirty="0"/>
          </a:p>
        </p:txBody>
      </p:sp>
    </p:spTree>
    <p:extLst>
      <p:ext uri="{BB962C8B-B14F-4D97-AF65-F5344CB8AC3E}">
        <p14:creationId xmlns:p14="http://schemas.microsoft.com/office/powerpoint/2010/main" val="388358200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416"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llins Content: 1 column/subhead">
    <p:spTree>
      <p:nvGrpSpPr>
        <p:cNvPr id="1" name=""/>
        <p:cNvGrpSpPr/>
        <p:nvPr/>
      </p:nvGrpSpPr>
      <p:grpSpPr>
        <a:xfrm>
          <a:off x="0" y="0"/>
          <a:ext cx="0" cy="0"/>
          <a:chOff x="0" y="0"/>
          <a:chExt cx="0" cy="0"/>
        </a:xfrm>
      </p:grpSpPr>
      <p:sp>
        <p:nvSpPr>
          <p:cNvPr id="31" name="Body"/>
          <p:cNvSpPr>
            <a:spLocks noGrp="1"/>
          </p:cNvSpPr>
          <p:nvPr>
            <p:ph type="body" sz="quarter" idx="13" hasCustomPrompt="1"/>
          </p:nvPr>
        </p:nvSpPr>
        <p:spPr>
          <a:xfrm>
            <a:off x="685799" y="2008402"/>
            <a:ext cx="10829543" cy="3782798"/>
          </a:xfrm>
          <a:noFill/>
        </p:spPr>
        <p:txBody>
          <a:bodyPr/>
          <a:lstStyle>
            <a:lvl1pPr marL="219456" indent="-219456" algn="l" defTabSz="914400" rtl="0" eaLnBrk="1" latinLnBrk="0" hangingPunct="1">
              <a:lnSpc>
                <a:spcPct val="100000"/>
              </a:lnSpc>
              <a:spcBef>
                <a:spcPts val="0"/>
              </a:spcBef>
              <a:spcAft>
                <a:spcPts val="600"/>
              </a:spcAft>
              <a:buClr>
                <a:srgbClr val="CE1126"/>
              </a:buClr>
              <a:buSzPct val="75000"/>
              <a:buFont typeface="Arial" panose="020B0604020202020204" pitchFamily="34" charset="0"/>
              <a:buChar char="•"/>
              <a:defRPr lang="en-US" sz="2200" kern="1200" baseline="0" dirty="0" smtClean="0">
                <a:solidFill>
                  <a:schemeClr val="tx1"/>
                </a:solidFill>
                <a:latin typeface="+mn-lt"/>
                <a:ea typeface="+mn-ea"/>
                <a:cs typeface="+mn-cs"/>
              </a:defRPr>
            </a:lvl1pPr>
            <a:lvl2pPr indent="-219456" algn="l" defTabSz="914400" rtl="0" eaLnBrk="1" latinLnBrk="0" hangingPunct="1">
              <a:lnSpc>
                <a:spcPct val="100000"/>
              </a:lnSpc>
              <a:spcBef>
                <a:spcPts val="0"/>
              </a:spcBef>
              <a:spcAft>
                <a:spcPts val="600"/>
              </a:spcAft>
              <a:buClr>
                <a:schemeClr val="accent1"/>
              </a:buClr>
              <a:buFont typeface="Arial" panose="020B0604020202020204" pitchFamily="34" charset="0"/>
              <a:defRPr lang="en-US" sz="2000" kern="1200" baseline="0" dirty="0" smtClean="0">
                <a:solidFill>
                  <a:schemeClr val="tx1"/>
                </a:solidFill>
                <a:latin typeface="+mn-lt"/>
                <a:ea typeface="+mn-ea"/>
                <a:cs typeface="+mn-cs"/>
              </a:defRPr>
            </a:lvl2pPr>
            <a:lvl3pPr indent="-219456" algn="l" defTabSz="914400" rtl="0" eaLnBrk="1" latinLnBrk="0" hangingPunct="1">
              <a:lnSpc>
                <a:spcPct val="100000"/>
              </a:lnSpc>
              <a:spcBef>
                <a:spcPts val="0"/>
              </a:spcBef>
              <a:spcAft>
                <a:spcPts val="600"/>
              </a:spcAft>
              <a:buFont typeface="Arial" panose="020B0604020202020204" pitchFamily="34" charset="0"/>
              <a:defRPr lang="en-US" sz="1800" kern="1200" baseline="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Clr>
                <a:schemeClr val="accent1"/>
              </a:buClr>
              <a:buFont typeface="Arial" panose="020B0604020202020204" pitchFamily="34" charset="0"/>
              <a:defRPr lang="en-US" sz="1600" kern="1200" baseline="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600" kern="1200" baseline="0" dirty="0">
                <a:solidFill>
                  <a:schemeClr val="tx1"/>
                </a:solidFill>
                <a:latin typeface="+mn-lt"/>
                <a:ea typeface="+mn-ea"/>
                <a:cs typeface="+mn-cs"/>
              </a:defRPr>
            </a:lvl5pPr>
          </a:lstStyle>
          <a:p>
            <a:pPr lvl="0"/>
            <a:r>
              <a:rPr lang="en-US" dirty="0"/>
              <a:t>Main bullet. 22 pt. Black. Sentence case.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p:cNvSpPr>
            <a:spLocks noGrp="1"/>
          </p:cNvSpPr>
          <p:nvPr>
            <p:ph type="body" sz="quarter" idx="17" hasCustomPrompt="1"/>
          </p:nvPr>
        </p:nvSpPr>
        <p:spPr>
          <a:xfrm>
            <a:off x="685800" y="1572733"/>
            <a:ext cx="10820400"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solidFill>
                  <a:srgbClr val="CE1126"/>
                </a:solidFill>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15"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lang="en-US" smtClean="0"/>
              <a:pPr/>
              <a:t>‹#›</a:t>
            </a:fld>
            <a:endParaRPr lang="en-US" dirty="0"/>
          </a:p>
        </p:txBody>
      </p:sp>
      <p:sp>
        <p:nvSpPr>
          <p:cNvPr id="6" name="Title 5"/>
          <p:cNvSpPr>
            <a:spLocks noGrp="1"/>
          </p:cNvSpPr>
          <p:nvPr>
            <p:ph type="title" hasCustomPrompt="1"/>
          </p:nvPr>
        </p:nvSpPr>
        <p:spPr>
          <a:xfrm>
            <a:off x="694944" y="514473"/>
            <a:ext cx="10811256" cy="676653"/>
          </a:xfrm>
          <a:prstGeom prst="rect">
            <a:avLst/>
          </a:prstGeom>
        </p:spPr>
        <p:txBody>
          <a:bodyPr anchor="t" anchorCtr="0"/>
          <a:lstStyle>
            <a:lvl1pPr>
              <a:lnSpc>
                <a:spcPct val="80000"/>
              </a:lnSpc>
              <a:defRPr/>
            </a:lvl1pPr>
          </a:lstStyle>
          <a:p>
            <a:r>
              <a:rPr lang="en-US" dirty="0"/>
              <a:t>TITLE. 32 PT. BLACK. REGULAR. UPPERCASE. TWO LINES MAX.</a:t>
            </a:r>
          </a:p>
        </p:txBody>
      </p:sp>
      <p:sp>
        <p:nvSpPr>
          <p:cNvPr id="8"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
        <p:nvSpPr>
          <p:cNvPr id="2" name="Footer Placeholder 1">
            <a:extLst>
              <a:ext uri="{FF2B5EF4-FFF2-40B4-BE49-F238E27FC236}">
                <a16:creationId xmlns:a16="http://schemas.microsoft.com/office/drawing/2014/main" id="{E8CC1998-8757-C840-AADE-7B8BA99317B4}"/>
              </a:ext>
            </a:extLst>
          </p:cNvPr>
          <p:cNvSpPr>
            <a:spLocks noGrp="1"/>
          </p:cNvSpPr>
          <p:nvPr>
            <p:ph type="ftr" sz="quarter" idx="18"/>
          </p:nvPr>
        </p:nvSpPr>
        <p:spPr/>
        <p:txBody>
          <a:bodyPr/>
          <a:lstStyle/>
          <a:p>
            <a:r>
              <a:rPr lang="en-US">
                <a:cs typeface="DIN-Light"/>
              </a:rPr>
              <a:t>© 2022 Collins Aerospace.  | Collins Aerospace Proprietary.  |  This document does not include any export controlled technical data.</a:t>
            </a:r>
            <a:endParaRPr lang="en-US" dirty="0"/>
          </a:p>
        </p:txBody>
      </p:sp>
    </p:spTree>
    <p:extLst>
      <p:ext uri="{BB962C8B-B14F-4D97-AF65-F5344CB8AC3E}">
        <p14:creationId xmlns:p14="http://schemas.microsoft.com/office/powerpoint/2010/main" val="16383384"/>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llins Content: 2 column">
    <p:spTree>
      <p:nvGrpSpPr>
        <p:cNvPr id="1" name=""/>
        <p:cNvGrpSpPr/>
        <p:nvPr/>
      </p:nvGrpSpPr>
      <p:grpSpPr>
        <a:xfrm>
          <a:off x="0" y="0"/>
          <a:ext cx="0" cy="0"/>
          <a:chOff x="0" y="0"/>
          <a:chExt cx="0" cy="0"/>
        </a:xfrm>
      </p:grpSpPr>
      <p:sp>
        <p:nvSpPr>
          <p:cNvPr id="13" name="Body 2"/>
          <p:cNvSpPr>
            <a:spLocks noGrp="1"/>
          </p:cNvSpPr>
          <p:nvPr>
            <p:ph type="body" sz="quarter" idx="17" hasCustomPrompt="1"/>
          </p:nvPr>
        </p:nvSpPr>
        <p:spPr>
          <a:xfrm>
            <a:off x="6258629" y="2068033"/>
            <a:ext cx="5247571" cy="3723167"/>
          </a:xfrm>
          <a:noFill/>
        </p:spPr>
        <p:txBody>
          <a:bodyPr rIns="182880"/>
          <a:lstStyle>
            <a:lvl1pPr marL="219456"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dirty="0" smtClean="0">
                <a:solidFill>
                  <a:schemeClr val="tx1"/>
                </a:solidFill>
                <a:latin typeface="+mn-lt"/>
                <a:ea typeface="+mn-ea"/>
                <a:cs typeface="+mn-cs"/>
              </a:defRPr>
            </a:lvl1pPr>
            <a:lvl2pPr indent="-219456" algn="l" defTabSz="914400" rtl="0" eaLnBrk="1" latinLnBrk="0" hangingPunct="1">
              <a:lnSpc>
                <a:spcPct val="100000"/>
              </a:lnSpc>
              <a:spcBef>
                <a:spcPts val="0"/>
              </a:spcBef>
              <a:spcAft>
                <a:spcPts val="600"/>
              </a:spcAft>
              <a:buClr>
                <a:schemeClr val="accent1"/>
              </a:buClr>
              <a:buFont typeface="Arial" panose="020B0604020202020204" pitchFamily="34" charset="0"/>
              <a:defRPr lang="en-US" sz="1800" kern="1200" dirty="0" smtClean="0">
                <a:solidFill>
                  <a:schemeClr val="tx1"/>
                </a:solidFill>
                <a:latin typeface="+mn-lt"/>
                <a:ea typeface="+mn-ea"/>
                <a:cs typeface="+mn-cs"/>
              </a:defRPr>
            </a:lvl2pPr>
            <a:lvl3pPr indent="-219456" algn="l" defTabSz="914400" rtl="0" eaLnBrk="1" latinLnBrk="0" hangingPunct="1">
              <a:lnSpc>
                <a:spcPct val="100000"/>
              </a:lnSpc>
              <a:spcBef>
                <a:spcPts val="0"/>
              </a:spcBef>
              <a:spcAft>
                <a:spcPts val="600"/>
              </a:spcAft>
              <a:buFont typeface="Arial" panose="020B0604020202020204" pitchFamily="34" charset="0"/>
              <a:defRPr lang="en-US" sz="16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Clr>
                <a:schemeClr val="accent1"/>
              </a:buClr>
              <a:buFont typeface="Arial" panose="020B0604020202020204" pitchFamily="34" charset="0"/>
              <a:defRPr lang="en-US" sz="16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6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Body 1"/>
          <p:cNvSpPr>
            <a:spLocks noGrp="1"/>
          </p:cNvSpPr>
          <p:nvPr>
            <p:ph type="body" sz="quarter" idx="13" hasCustomPrompt="1"/>
          </p:nvPr>
        </p:nvSpPr>
        <p:spPr>
          <a:xfrm>
            <a:off x="696433" y="2068032"/>
            <a:ext cx="5247167" cy="3723167"/>
          </a:xfrm>
          <a:noFill/>
        </p:spPr>
        <p:txBody>
          <a:bodyPr rIns="182880"/>
          <a:lstStyle>
            <a:lvl1pPr marL="219456" indent="-219456" algn="l" defTabSz="914400" rtl="0" eaLnBrk="1" latinLnBrk="0" hangingPunct="1">
              <a:lnSpc>
                <a:spcPct val="100000"/>
              </a:lnSpc>
              <a:spcBef>
                <a:spcPts val="0"/>
              </a:spcBef>
              <a:spcAft>
                <a:spcPts val="600"/>
              </a:spcAft>
              <a:buFont typeface="Arial" panose="020B0604020202020204" pitchFamily="34" charset="0"/>
              <a:defRPr lang="en-US" sz="1800" kern="1200" baseline="0" dirty="0" smtClean="0">
                <a:solidFill>
                  <a:schemeClr val="tx1"/>
                </a:solidFill>
                <a:latin typeface="+mn-lt"/>
                <a:ea typeface="+mn-ea"/>
                <a:cs typeface="+mn-cs"/>
              </a:defRPr>
            </a:lvl1pPr>
            <a:lvl2pPr indent="-219456" algn="l" defTabSz="914400" rtl="0" eaLnBrk="1" latinLnBrk="0" hangingPunct="1">
              <a:lnSpc>
                <a:spcPct val="100000"/>
              </a:lnSpc>
              <a:spcBef>
                <a:spcPts val="0"/>
              </a:spcBef>
              <a:spcAft>
                <a:spcPts val="600"/>
              </a:spcAft>
              <a:buClr>
                <a:schemeClr val="accent1"/>
              </a:buClr>
              <a:buFont typeface="Arial" panose="020B0604020202020204" pitchFamily="34" charset="0"/>
              <a:defRPr lang="en-US" sz="1800" kern="1200" dirty="0" smtClean="0">
                <a:solidFill>
                  <a:schemeClr val="tx1"/>
                </a:solidFill>
                <a:latin typeface="+mn-lt"/>
                <a:ea typeface="+mn-ea"/>
                <a:cs typeface="+mn-cs"/>
              </a:defRPr>
            </a:lvl2pPr>
            <a:lvl3pPr indent="-219456" algn="l" defTabSz="914400" rtl="0" eaLnBrk="1" latinLnBrk="0" hangingPunct="1">
              <a:lnSpc>
                <a:spcPct val="100000"/>
              </a:lnSpc>
              <a:spcBef>
                <a:spcPts val="0"/>
              </a:spcBef>
              <a:spcAft>
                <a:spcPts val="600"/>
              </a:spcAft>
              <a:buFont typeface="Arial" panose="020B0604020202020204" pitchFamily="34" charset="0"/>
              <a:defRPr lang="en-US" sz="16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Clr>
                <a:schemeClr val="accent1"/>
              </a:buClr>
              <a:buFont typeface="Arial" panose="020B0604020202020204" pitchFamily="34" charset="0"/>
              <a:defRPr lang="en-US" sz="16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6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lang="en-US" smtClean="0"/>
              <a:pPr/>
              <a:t>‹#›</a:t>
            </a:fld>
            <a:endParaRPr lang="en-US" dirty="0"/>
          </a:p>
        </p:txBody>
      </p:sp>
      <p:sp>
        <p:nvSpPr>
          <p:cNvPr id="12" name="Text Placeholder 2"/>
          <p:cNvSpPr>
            <a:spLocks noGrp="1"/>
          </p:cNvSpPr>
          <p:nvPr>
            <p:ph type="body" sz="quarter" idx="21" hasCustomPrompt="1"/>
          </p:nvPr>
        </p:nvSpPr>
        <p:spPr>
          <a:xfrm>
            <a:off x="695325" y="1572733"/>
            <a:ext cx="5248274"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solidFill>
                  <a:schemeClr val="tx2"/>
                </a:solidFill>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14" name="Text Placeholder 2"/>
          <p:cNvSpPr>
            <a:spLocks noGrp="1"/>
          </p:cNvSpPr>
          <p:nvPr>
            <p:ph type="body" sz="quarter" idx="22" hasCustomPrompt="1"/>
          </p:nvPr>
        </p:nvSpPr>
        <p:spPr>
          <a:xfrm>
            <a:off x="6248400" y="1572733"/>
            <a:ext cx="5248274"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solidFill>
                  <a:schemeClr val="tx2"/>
                </a:solidFill>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15" name="Title 5"/>
          <p:cNvSpPr>
            <a:spLocks noGrp="1"/>
          </p:cNvSpPr>
          <p:nvPr>
            <p:ph type="title" hasCustomPrompt="1"/>
          </p:nvPr>
        </p:nvSpPr>
        <p:spPr>
          <a:xfrm>
            <a:off x="694944" y="514473"/>
            <a:ext cx="10811256" cy="676653"/>
          </a:xfrm>
          <a:prstGeom prst="rect">
            <a:avLst/>
          </a:prstGeom>
        </p:spPr>
        <p:txBody>
          <a:bodyPr/>
          <a:lstStyle>
            <a:lvl1pPr>
              <a:lnSpc>
                <a:spcPct val="80000"/>
              </a:lnSpc>
              <a:defRPr/>
            </a:lvl1pPr>
          </a:lstStyle>
          <a:p>
            <a:r>
              <a:rPr lang="en-US" dirty="0"/>
              <a:t>TITLE. 32 PT. BLACK. REGULAR. UPPERCASE. TWO LINES MAX.</a:t>
            </a:r>
          </a:p>
        </p:txBody>
      </p:sp>
      <p:sp>
        <p:nvSpPr>
          <p:cNvPr id="9"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
        <p:nvSpPr>
          <p:cNvPr id="2" name="Footer Placeholder 1">
            <a:extLst>
              <a:ext uri="{FF2B5EF4-FFF2-40B4-BE49-F238E27FC236}">
                <a16:creationId xmlns:a16="http://schemas.microsoft.com/office/drawing/2014/main" id="{F6054B65-0620-854F-BFAF-B71F0AF716DE}"/>
              </a:ext>
            </a:extLst>
          </p:cNvPr>
          <p:cNvSpPr>
            <a:spLocks noGrp="1"/>
          </p:cNvSpPr>
          <p:nvPr>
            <p:ph type="ftr" sz="quarter" idx="23"/>
          </p:nvPr>
        </p:nvSpPr>
        <p:spPr/>
        <p:txBody>
          <a:bodyPr/>
          <a:lstStyle/>
          <a:p>
            <a:r>
              <a:rPr lang="en-US">
                <a:cs typeface="DIN-Light"/>
              </a:rPr>
              <a:t>© 2022 Collins Aerospace.  | Collins Aerospace Proprietary.  |  This document does not include any export controlled technical data.</a:t>
            </a:r>
            <a:endParaRPr lang="en-US" dirty="0"/>
          </a:p>
        </p:txBody>
      </p:sp>
    </p:spTree>
    <p:extLst>
      <p:ext uri="{BB962C8B-B14F-4D97-AF65-F5344CB8AC3E}">
        <p14:creationId xmlns:p14="http://schemas.microsoft.com/office/powerpoint/2010/main" val="330167053"/>
      </p:ext>
    </p:extLst>
  </p:cSld>
  <p:clrMapOvr>
    <a:masterClrMapping/>
  </p:clrMapOvr>
  <p:extLst>
    <p:ext uri="{DCECCB84-F9BA-43D5-87BE-67443E8EF086}">
      <p15:sldGuideLst xmlns:p15="http://schemas.microsoft.com/office/powerpoint/2012/main">
        <p15:guide id="1" orient="horz" pos="1296"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llins Content: 3 column">
    <p:spTree>
      <p:nvGrpSpPr>
        <p:cNvPr id="1" name=""/>
        <p:cNvGrpSpPr/>
        <p:nvPr/>
      </p:nvGrpSpPr>
      <p:grpSpPr>
        <a:xfrm>
          <a:off x="0" y="0"/>
          <a:ext cx="0" cy="0"/>
          <a:chOff x="0" y="0"/>
          <a:chExt cx="0" cy="0"/>
        </a:xfrm>
      </p:grpSpPr>
      <p:sp>
        <p:nvSpPr>
          <p:cNvPr id="13" name="Body 3"/>
          <p:cNvSpPr>
            <a:spLocks noGrp="1"/>
          </p:cNvSpPr>
          <p:nvPr>
            <p:ph type="body" sz="quarter" idx="18" hasCustomPrompt="1"/>
          </p:nvPr>
        </p:nvSpPr>
        <p:spPr>
          <a:xfrm>
            <a:off x="8092684" y="2258533"/>
            <a:ext cx="3413515" cy="3532667"/>
          </a:xfrm>
          <a:noFill/>
        </p:spPr>
        <p:txBody>
          <a:bodyPr rIns="182880"/>
          <a:lstStyle>
            <a:lvl1pPr marL="219451"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dirty="0" smtClean="0">
                <a:solidFill>
                  <a:schemeClr val="tx1"/>
                </a:solidFill>
                <a:latin typeface="+mn-lt"/>
                <a:ea typeface="+mn-ea"/>
                <a:cs typeface="+mn-cs"/>
              </a:defRPr>
            </a:lvl1pPr>
            <a:lvl2pPr indent="-219456" algn="l" defTabSz="914400" rtl="0" eaLnBrk="1" latinLnBrk="0" hangingPunct="1">
              <a:lnSpc>
                <a:spcPct val="100000"/>
              </a:lnSpc>
              <a:spcBef>
                <a:spcPts val="0"/>
              </a:spcBef>
              <a:spcAft>
                <a:spcPts val="600"/>
              </a:spcAft>
              <a:buClr>
                <a:schemeClr val="accent1"/>
              </a:buClr>
              <a:buFont typeface="Arial" panose="020B0604020202020204" pitchFamily="34" charset="0"/>
              <a:defRPr lang="en-US" sz="1800" kern="1200" dirty="0" smtClean="0">
                <a:solidFill>
                  <a:schemeClr val="tx1"/>
                </a:solidFill>
                <a:latin typeface="+mn-lt"/>
                <a:ea typeface="+mn-ea"/>
                <a:cs typeface="+mn-cs"/>
              </a:defRPr>
            </a:lvl2pPr>
            <a:lvl3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Clr>
                <a:schemeClr val="accent1"/>
              </a:buClr>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Body 2"/>
          <p:cNvSpPr>
            <a:spLocks noGrp="1"/>
          </p:cNvSpPr>
          <p:nvPr>
            <p:ph type="body" sz="quarter" idx="17" hasCustomPrompt="1"/>
          </p:nvPr>
        </p:nvSpPr>
        <p:spPr>
          <a:xfrm>
            <a:off x="4396984" y="2258533"/>
            <a:ext cx="3413516" cy="3532667"/>
          </a:xfrm>
          <a:noFill/>
        </p:spPr>
        <p:txBody>
          <a:bodyPr rIns="182880"/>
          <a:lstStyle>
            <a:lvl1pPr marL="219451"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dirty="0" smtClean="0">
                <a:solidFill>
                  <a:schemeClr val="tx1"/>
                </a:solidFill>
                <a:latin typeface="+mn-lt"/>
                <a:ea typeface="+mn-ea"/>
                <a:cs typeface="+mn-cs"/>
              </a:defRPr>
            </a:lvl1pPr>
            <a:lvl2pPr indent="-219456" algn="l" defTabSz="914400" rtl="0" eaLnBrk="1" latinLnBrk="0" hangingPunct="1">
              <a:lnSpc>
                <a:spcPct val="100000"/>
              </a:lnSpc>
              <a:spcBef>
                <a:spcPts val="0"/>
              </a:spcBef>
              <a:spcAft>
                <a:spcPts val="600"/>
              </a:spcAft>
              <a:buClr>
                <a:schemeClr val="accent1"/>
              </a:buClr>
              <a:buFont typeface="Arial" panose="020B0604020202020204" pitchFamily="34" charset="0"/>
              <a:defRPr lang="en-US" sz="1800" kern="1200" dirty="0" smtClean="0">
                <a:solidFill>
                  <a:schemeClr val="tx1"/>
                </a:solidFill>
                <a:latin typeface="+mn-lt"/>
                <a:ea typeface="+mn-ea"/>
                <a:cs typeface="+mn-cs"/>
              </a:defRPr>
            </a:lvl2pPr>
            <a:lvl3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Clr>
                <a:schemeClr val="accent1"/>
              </a:buClr>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Body 1"/>
          <p:cNvSpPr>
            <a:spLocks noGrp="1"/>
          </p:cNvSpPr>
          <p:nvPr>
            <p:ph type="body" sz="quarter" idx="13" hasCustomPrompt="1"/>
          </p:nvPr>
        </p:nvSpPr>
        <p:spPr>
          <a:xfrm>
            <a:off x="696432" y="2258533"/>
            <a:ext cx="3418367" cy="3532667"/>
          </a:xfrm>
          <a:noFill/>
        </p:spPr>
        <p:txBody>
          <a:bodyPr rIns="182880"/>
          <a:lstStyle>
            <a:lvl1pPr marL="219451"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baseline="0" dirty="0" smtClean="0">
                <a:solidFill>
                  <a:schemeClr val="tx1"/>
                </a:solidFill>
                <a:latin typeface="+mn-lt"/>
                <a:ea typeface="+mn-ea"/>
                <a:cs typeface="+mn-cs"/>
              </a:defRPr>
            </a:lvl1pPr>
            <a:lvl2pPr indent="-219456" algn="l" defTabSz="914400" rtl="0" eaLnBrk="1" latinLnBrk="0" hangingPunct="1">
              <a:lnSpc>
                <a:spcPct val="100000"/>
              </a:lnSpc>
              <a:spcBef>
                <a:spcPts val="0"/>
              </a:spcBef>
              <a:spcAft>
                <a:spcPts val="600"/>
              </a:spcAft>
              <a:buClr>
                <a:schemeClr val="accent1"/>
              </a:buClr>
              <a:buFont typeface="Arial" panose="020B0604020202020204" pitchFamily="34" charset="0"/>
              <a:defRPr lang="en-US" sz="1800" kern="1200" dirty="0" smtClean="0">
                <a:solidFill>
                  <a:schemeClr val="tx1"/>
                </a:solidFill>
                <a:latin typeface="+mn-lt"/>
                <a:ea typeface="+mn-ea"/>
                <a:cs typeface="+mn-cs"/>
              </a:defRPr>
            </a:lvl2pPr>
            <a:lvl3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Clr>
                <a:schemeClr val="accent1"/>
              </a:buClr>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lang="en-US" smtClean="0"/>
              <a:pPr/>
              <a:t>‹#›</a:t>
            </a:fld>
            <a:endParaRPr lang="en-US" dirty="0"/>
          </a:p>
        </p:txBody>
      </p:sp>
      <p:sp>
        <p:nvSpPr>
          <p:cNvPr id="14" name="Text Placeholder 2"/>
          <p:cNvSpPr>
            <a:spLocks noGrp="1"/>
          </p:cNvSpPr>
          <p:nvPr>
            <p:ph type="body" sz="quarter" idx="21" hasCustomPrompt="1"/>
          </p:nvPr>
        </p:nvSpPr>
        <p:spPr>
          <a:xfrm>
            <a:off x="695325" y="1572733"/>
            <a:ext cx="3419475" cy="590931"/>
          </a:xfrm>
          <a:noFill/>
        </p:spPr>
        <p:txBody>
          <a:bodyPr vert="horz" wrap="square" lIns="0" tIns="0" rIns="0" bIns="91440" rtlCol="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1" baseline="0">
                <a:solidFill>
                  <a:schemeClr val="tx2"/>
                </a:solidFill>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15" name="Text Placeholder 2"/>
          <p:cNvSpPr>
            <a:spLocks noGrp="1"/>
          </p:cNvSpPr>
          <p:nvPr>
            <p:ph type="body" sz="quarter" idx="23" hasCustomPrompt="1"/>
          </p:nvPr>
        </p:nvSpPr>
        <p:spPr>
          <a:xfrm>
            <a:off x="4364234" y="1572733"/>
            <a:ext cx="3419475" cy="590931"/>
          </a:xfrm>
          <a:noFill/>
        </p:spPr>
        <p:txBody>
          <a:bodyPr vert="horz" wrap="square" lIns="0" tIns="0" rIns="0" bIns="91440" rtlCol="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1" baseline="0">
                <a:solidFill>
                  <a:schemeClr val="tx2"/>
                </a:solidFill>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16" name="Text Placeholder 2"/>
          <p:cNvSpPr>
            <a:spLocks noGrp="1"/>
          </p:cNvSpPr>
          <p:nvPr>
            <p:ph type="body" sz="quarter" idx="24" hasCustomPrompt="1"/>
          </p:nvPr>
        </p:nvSpPr>
        <p:spPr>
          <a:xfrm>
            <a:off x="8077200" y="1572733"/>
            <a:ext cx="3419475" cy="590931"/>
          </a:xfrm>
          <a:noFill/>
        </p:spPr>
        <p:txBody>
          <a:bodyPr vert="horz" wrap="square" lIns="0" tIns="0" rIns="0" bIns="91440" rtlCol="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1" baseline="0">
                <a:solidFill>
                  <a:schemeClr val="tx2"/>
                </a:solidFill>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17" name="Title 5"/>
          <p:cNvSpPr>
            <a:spLocks noGrp="1"/>
          </p:cNvSpPr>
          <p:nvPr>
            <p:ph type="title" hasCustomPrompt="1"/>
          </p:nvPr>
        </p:nvSpPr>
        <p:spPr>
          <a:xfrm>
            <a:off x="694944" y="514473"/>
            <a:ext cx="10811256" cy="676653"/>
          </a:xfrm>
          <a:prstGeom prst="rect">
            <a:avLst/>
          </a:prstGeom>
        </p:spPr>
        <p:txBody>
          <a:bodyPr/>
          <a:lstStyle>
            <a:lvl1pPr>
              <a:lnSpc>
                <a:spcPct val="80000"/>
              </a:lnSpc>
              <a:defRPr/>
            </a:lvl1pPr>
          </a:lstStyle>
          <a:p>
            <a:r>
              <a:rPr lang="en-US" dirty="0"/>
              <a:t>TITLE. 32 PT. BLACK. REGULAR. UPPERCASE. TWO LINES MAX.</a:t>
            </a:r>
          </a:p>
        </p:txBody>
      </p:sp>
      <p:sp>
        <p:nvSpPr>
          <p:cNvPr id="11"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
        <p:nvSpPr>
          <p:cNvPr id="2" name="Footer Placeholder 1">
            <a:extLst>
              <a:ext uri="{FF2B5EF4-FFF2-40B4-BE49-F238E27FC236}">
                <a16:creationId xmlns:a16="http://schemas.microsoft.com/office/drawing/2014/main" id="{0325C011-809B-F142-87DD-B50CF52804EA}"/>
              </a:ext>
            </a:extLst>
          </p:cNvPr>
          <p:cNvSpPr>
            <a:spLocks noGrp="1"/>
          </p:cNvSpPr>
          <p:nvPr>
            <p:ph type="ftr" sz="quarter" idx="25"/>
          </p:nvPr>
        </p:nvSpPr>
        <p:spPr/>
        <p:txBody>
          <a:bodyPr/>
          <a:lstStyle/>
          <a:p>
            <a:r>
              <a:rPr lang="en-US">
                <a:cs typeface="DIN-Light"/>
              </a:rPr>
              <a:t>© 2022 Collins Aerospace.  | Collins Aerospace Proprietary.  |  This document does not include any export controlled technical data.</a:t>
            </a:r>
            <a:endParaRPr lang="en-US" dirty="0"/>
          </a:p>
        </p:txBody>
      </p:sp>
    </p:spTree>
    <p:extLst>
      <p:ext uri="{BB962C8B-B14F-4D97-AF65-F5344CB8AC3E}">
        <p14:creationId xmlns:p14="http://schemas.microsoft.com/office/powerpoint/2010/main" val="3676662776"/>
      </p:ext>
    </p:extLst>
  </p:cSld>
  <p:clrMapOvr>
    <a:masterClrMapping/>
  </p:clrMapOvr>
  <p:extLst>
    <p:ext uri="{DCECCB84-F9BA-43D5-87BE-67443E8EF086}">
      <p15:sldGuideLst xmlns:p15="http://schemas.microsoft.com/office/powerpoint/2012/main">
        <p15:guide id="1" orient="horz" pos="1416"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llins Content: 3 columns/photos">
    <p:spTree>
      <p:nvGrpSpPr>
        <p:cNvPr id="1" name=""/>
        <p:cNvGrpSpPr/>
        <p:nvPr/>
      </p:nvGrpSpPr>
      <p:grpSpPr>
        <a:xfrm>
          <a:off x="0" y="0"/>
          <a:ext cx="0" cy="0"/>
          <a:chOff x="0" y="0"/>
          <a:chExt cx="0" cy="0"/>
        </a:xfrm>
      </p:grpSpPr>
      <p:sp>
        <p:nvSpPr>
          <p:cNvPr id="3" name="Picture Placeholder 2"/>
          <p:cNvSpPr>
            <a:spLocks noGrp="1"/>
          </p:cNvSpPr>
          <p:nvPr>
            <p:ph type="pic" sz="quarter" idx="22" hasCustomPrompt="1"/>
          </p:nvPr>
        </p:nvSpPr>
        <p:spPr>
          <a:xfrm>
            <a:off x="685800" y="1312494"/>
            <a:ext cx="3429000" cy="1829708"/>
          </a:xfrm>
          <a:solidFill>
            <a:schemeClr val="bg2"/>
          </a:solidFill>
        </p:spPr>
        <p:txBody>
          <a:bodyPr tIns="365760"/>
          <a:lstStyle>
            <a:lvl1pPr marL="0" indent="0" algn="ctr">
              <a:buNone/>
              <a:defRPr sz="1800"/>
            </a:lvl1pPr>
          </a:lstStyle>
          <a:p>
            <a:r>
              <a:rPr lang="en-US" dirty="0"/>
              <a:t>Click to insert photo</a:t>
            </a:r>
          </a:p>
        </p:txBody>
      </p:sp>
      <p:sp>
        <p:nvSpPr>
          <p:cNvPr id="20" name="Picture Placeholder 2"/>
          <p:cNvSpPr>
            <a:spLocks noGrp="1"/>
          </p:cNvSpPr>
          <p:nvPr>
            <p:ph type="pic" sz="quarter" idx="23" hasCustomPrompt="1"/>
          </p:nvPr>
        </p:nvSpPr>
        <p:spPr>
          <a:xfrm>
            <a:off x="4381500" y="1312493"/>
            <a:ext cx="3429000" cy="1829709"/>
          </a:xfrm>
          <a:solidFill>
            <a:schemeClr val="bg2"/>
          </a:solidFill>
        </p:spPr>
        <p:txBody>
          <a:bodyPr tIns="365760"/>
          <a:lstStyle>
            <a:lvl1pPr marL="0" indent="0" algn="ctr">
              <a:buNone/>
              <a:defRPr sz="1800" baseline="0"/>
            </a:lvl1pPr>
          </a:lstStyle>
          <a:p>
            <a:r>
              <a:rPr lang="en-US" dirty="0"/>
              <a:t>Click to insert photo</a:t>
            </a:r>
          </a:p>
        </p:txBody>
      </p:sp>
      <p:sp>
        <p:nvSpPr>
          <p:cNvPr id="21" name="Picture Placeholder 2"/>
          <p:cNvSpPr>
            <a:spLocks noGrp="1"/>
          </p:cNvSpPr>
          <p:nvPr>
            <p:ph type="pic" sz="quarter" idx="24" hasCustomPrompt="1"/>
          </p:nvPr>
        </p:nvSpPr>
        <p:spPr>
          <a:xfrm>
            <a:off x="8077200" y="1312494"/>
            <a:ext cx="3429000" cy="1829708"/>
          </a:xfrm>
          <a:solidFill>
            <a:schemeClr val="bg2"/>
          </a:solidFill>
        </p:spPr>
        <p:txBody>
          <a:bodyPr tIns="365760"/>
          <a:lstStyle>
            <a:lvl1pPr marL="0" indent="0" algn="ctr">
              <a:buNone/>
              <a:defRPr sz="1800" baseline="0"/>
            </a:lvl1pPr>
          </a:lstStyle>
          <a:p>
            <a:r>
              <a:rPr lang="en-US" dirty="0"/>
              <a:t>Click to insert photo</a:t>
            </a:r>
          </a:p>
        </p:txBody>
      </p:sp>
      <p:sp>
        <p:nvSpPr>
          <p:cNvPr id="18"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lang="en-US" smtClean="0"/>
              <a:pPr/>
              <a:t>‹#›</a:t>
            </a:fld>
            <a:endParaRPr lang="en-US" dirty="0"/>
          </a:p>
        </p:txBody>
      </p:sp>
      <p:sp>
        <p:nvSpPr>
          <p:cNvPr id="39" name="Title 5"/>
          <p:cNvSpPr>
            <a:spLocks noGrp="1"/>
          </p:cNvSpPr>
          <p:nvPr>
            <p:ph type="title" hasCustomPrompt="1"/>
          </p:nvPr>
        </p:nvSpPr>
        <p:spPr>
          <a:xfrm>
            <a:off x="694944" y="514473"/>
            <a:ext cx="10811256" cy="676653"/>
          </a:xfrm>
          <a:prstGeom prst="rect">
            <a:avLst/>
          </a:prstGeom>
        </p:spPr>
        <p:txBody>
          <a:bodyPr/>
          <a:lstStyle>
            <a:lvl1pPr>
              <a:lnSpc>
                <a:spcPct val="80000"/>
              </a:lnSpc>
              <a:defRPr/>
            </a:lvl1pPr>
          </a:lstStyle>
          <a:p>
            <a:r>
              <a:rPr lang="en-US" dirty="0"/>
              <a:t>TITLE. 32 PT. BLACK. REGULAR. UPPERCASE. TWO LINES MAX.</a:t>
            </a:r>
          </a:p>
        </p:txBody>
      </p:sp>
      <p:sp>
        <p:nvSpPr>
          <p:cNvPr id="43" name="Body 3"/>
          <p:cNvSpPr>
            <a:spLocks noGrp="1"/>
          </p:cNvSpPr>
          <p:nvPr>
            <p:ph type="body" sz="quarter" idx="18" hasCustomPrompt="1"/>
          </p:nvPr>
        </p:nvSpPr>
        <p:spPr>
          <a:xfrm>
            <a:off x="8077200" y="3897989"/>
            <a:ext cx="3429000" cy="1829708"/>
          </a:xfrm>
          <a:noFill/>
        </p:spPr>
        <p:txBody>
          <a:bodyPr rIns="182880"/>
          <a:lstStyle>
            <a:lvl1pPr marL="219451" marR="0" indent="-219451" algn="l" defTabSz="914400" rtl="0" eaLnBrk="1" fontAlgn="auto" latinLnBrk="0" hangingPunct="1">
              <a:lnSpc>
                <a:spcPct val="100000"/>
              </a:lnSpc>
              <a:spcBef>
                <a:spcPct val="0"/>
              </a:spcBef>
              <a:spcAft>
                <a:spcPts val="600"/>
              </a:spcAft>
              <a:buClr>
                <a:srgbClr val="CE1126"/>
              </a:buClr>
              <a:buSzPct val="75000"/>
              <a:buFont typeface="Arial" panose="020B0604020202020204" pitchFamily="34" charset="0"/>
              <a:buChar char="•"/>
              <a:tabLst/>
              <a:defRPr lang="en-US" sz="1800" kern="1200">
                <a:solidFill>
                  <a:schemeClr val="tx1"/>
                </a:solidFill>
                <a:latin typeface="+mn-lt"/>
                <a:ea typeface="+mn-ea"/>
                <a:cs typeface="+mn-cs"/>
              </a:defRPr>
            </a:lvl1pPr>
            <a:lvl2pPr marL="438912" indent="-219456" algn="l" defTabSz="914400" rtl="0" eaLnBrk="1" latinLnBrk="0" hangingPunct="1">
              <a:lnSpc>
                <a:spcPct val="100000"/>
              </a:lnSpc>
              <a:spcBef>
                <a:spcPts val="0"/>
              </a:spcBef>
              <a:spcAft>
                <a:spcPts val="600"/>
              </a:spcAft>
              <a:buClr>
                <a:schemeClr val="accent1"/>
              </a:buClr>
              <a:buSzPct val="100000"/>
              <a:buFont typeface="Arial" panose="020B0604020202020204" pitchFamily="34" charset="0"/>
              <a:buChar char="–"/>
              <a:defRPr lang="en-US" sz="1800" kern="1200" dirty="0" smtClean="0">
                <a:solidFill>
                  <a:schemeClr val="tx1"/>
                </a:solidFill>
                <a:latin typeface="+mn-lt"/>
                <a:ea typeface="+mn-ea"/>
                <a:cs typeface="+mn-cs"/>
              </a:defRPr>
            </a:lvl2pPr>
            <a:lvl3pPr marL="621792"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lang="en-US" sz="1800" kern="1200" dirty="0" smtClean="0">
                <a:solidFill>
                  <a:schemeClr val="tx1"/>
                </a:solidFill>
                <a:latin typeface="+mn-lt"/>
                <a:ea typeface="+mn-ea"/>
                <a:cs typeface="+mn-cs"/>
              </a:defRPr>
            </a:lvl3pPr>
            <a:lvl4pPr marL="841248" indent="-219456" algn="l" defTabSz="914400" rtl="0" eaLnBrk="1" latinLnBrk="0" hangingPunct="1">
              <a:lnSpc>
                <a:spcPct val="100000"/>
              </a:lnSpc>
              <a:spcBef>
                <a:spcPts val="0"/>
              </a:spcBef>
              <a:spcAft>
                <a:spcPts val="600"/>
              </a:spcAft>
              <a:buClr>
                <a:schemeClr val="accent1"/>
              </a:buClr>
              <a:buSzPct val="100000"/>
              <a:buFont typeface="Arial" panose="020B0604020202020204" pitchFamily="34" charset="0"/>
              <a:buChar char="–"/>
              <a:defRPr lang="en-US" sz="1800" kern="1200" dirty="0" smtClean="0">
                <a:solidFill>
                  <a:schemeClr val="tx1"/>
                </a:solidFill>
                <a:latin typeface="+mn-lt"/>
                <a:ea typeface="+mn-ea"/>
                <a:cs typeface="+mn-cs"/>
              </a:defRPr>
            </a:lvl4pPr>
            <a:lvl5pPr marL="1060704"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4" name="Body 2"/>
          <p:cNvSpPr>
            <a:spLocks noGrp="1"/>
          </p:cNvSpPr>
          <p:nvPr>
            <p:ph type="body" sz="quarter" idx="17" hasCustomPrompt="1"/>
          </p:nvPr>
        </p:nvSpPr>
        <p:spPr>
          <a:xfrm>
            <a:off x="4381500" y="3897989"/>
            <a:ext cx="3429000" cy="1829709"/>
          </a:xfrm>
          <a:noFill/>
        </p:spPr>
        <p:txBody>
          <a:bodyPr rIns="182880"/>
          <a:lstStyle>
            <a:lvl1pPr marL="219451" marR="0" indent="-219451" algn="l" defTabSz="914400" rtl="0" eaLnBrk="1" fontAlgn="auto" latinLnBrk="0" hangingPunct="1">
              <a:lnSpc>
                <a:spcPct val="100000"/>
              </a:lnSpc>
              <a:spcBef>
                <a:spcPct val="0"/>
              </a:spcBef>
              <a:spcAft>
                <a:spcPts val="600"/>
              </a:spcAft>
              <a:buClr>
                <a:srgbClr val="CE1126"/>
              </a:buClr>
              <a:buSzPct val="75000"/>
              <a:buFont typeface="Arial" panose="020B0604020202020204" pitchFamily="34" charset="0"/>
              <a:buChar char="•"/>
              <a:tabLst/>
              <a:defRPr lang="en-US" sz="1800" kern="1200">
                <a:solidFill>
                  <a:schemeClr val="tx1"/>
                </a:solidFill>
                <a:latin typeface="+mn-lt"/>
                <a:ea typeface="+mn-ea"/>
                <a:cs typeface="+mn-cs"/>
              </a:defRPr>
            </a:lvl1pPr>
            <a:lvl2pPr marL="438912" indent="-219456" algn="l" defTabSz="914400" rtl="0" eaLnBrk="1" latinLnBrk="0" hangingPunct="1">
              <a:lnSpc>
                <a:spcPct val="100000"/>
              </a:lnSpc>
              <a:spcBef>
                <a:spcPts val="0"/>
              </a:spcBef>
              <a:spcAft>
                <a:spcPts val="600"/>
              </a:spcAft>
              <a:buClr>
                <a:schemeClr val="accent1"/>
              </a:buClr>
              <a:buSzPct val="100000"/>
              <a:buFont typeface="Arial" panose="020B0604020202020204" pitchFamily="34" charset="0"/>
              <a:buChar char="–"/>
              <a:defRPr lang="en-US" sz="1800" kern="1200" dirty="0" smtClean="0">
                <a:solidFill>
                  <a:schemeClr val="tx1"/>
                </a:solidFill>
                <a:latin typeface="+mn-lt"/>
                <a:ea typeface="+mn-ea"/>
                <a:cs typeface="+mn-cs"/>
              </a:defRPr>
            </a:lvl2pPr>
            <a:lvl3pPr marL="621792"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lang="en-US" sz="1800" kern="1200" dirty="0" smtClean="0">
                <a:solidFill>
                  <a:schemeClr val="tx1"/>
                </a:solidFill>
                <a:latin typeface="+mn-lt"/>
                <a:ea typeface="+mn-ea"/>
                <a:cs typeface="+mn-cs"/>
              </a:defRPr>
            </a:lvl3pPr>
            <a:lvl4pPr marL="841248" indent="-219456" algn="l" defTabSz="914400" rtl="0" eaLnBrk="1" latinLnBrk="0" hangingPunct="1">
              <a:lnSpc>
                <a:spcPct val="100000"/>
              </a:lnSpc>
              <a:spcBef>
                <a:spcPts val="0"/>
              </a:spcBef>
              <a:spcAft>
                <a:spcPts val="600"/>
              </a:spcAft>
              <a:buClr>
                <a:schemeClr val="accent1"/>
              </a:buClr>
              <a:buSzPct val="100000"/>
              <a:buFont typeface="Arial" panose="020B0604020202020204" pitchFamily="34" charset="0"/>
              <a:buChar char="–"/>
              <a:defRPr lang="en-US" sz="1800" kern="1200" dirty="0" smtClean="0">
                <a:solidFill>
                  <a:schemeClr val="tx1"/>
                </a:solidFill>
                <a:latin typeface="+mn-lt"/>
                <a:ea typeface="+mn-ea"/>
                <a:cs typeface="+mn-cs"/>
              </a:defRPr>
            </a:lvl4pPr>
            <a:lvl5pPr marL="1060704"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5" name="Body 1"/>
          <p:cNvSpPr>
            <a:spLocks noGrp="1"/>
          </p:cNvSpPr>
          <p:nvPr>
            <p:ph type="body" sz="quarter" idx="13" hasCustomPrompt="1"/>
          </p:nvPr>
        </p:nvSpPr>
        <p:spPr>
          <a:xfrm>
            <a:off x="696433" y="3897990"/>
            <a:ext cx="3418367" cy="1830552"/>
          </a:xfrm>
          <a:noFill/>
        </p:spPr>
        <p:txBody>
          <a:bodyPr rIns="182880"/>
          <a:lstStyle>
            <a:lvl1pPr marL="219451" marR="0" indent="-219451" algn="l" defTabSz="914400" rtl="0" eaLnBrk="1" fontAlgn="auto" latinLnBrk="0" hangingPunct="1">
              <a:lnSpc>
                <a:spcPct val="100000"/>
              </a:lnSpc>
              <a:spcBef>
                <a:spcPct val="0"/>
              </a:spcBef>
              <a:spcAft>
                <a:spcPts val="600"/>
              </a:spcAft>
              <a:buClr>
                <a:srgbClr val="CE1126"/>
              </a:buClr>
              <a:buSzPct val="75000"/>
              <a:buFont typeface="Arial" panose="020B0604020202020204" pitchFamily="34" charset="0"/>
              <a:buChar char="•"/>
              <a:tabLst/>
              <a:defRPr lang="en-US" sz="1800" kern="1200" baseline="0" dirty="0" smtClean="0">
                <a:solidFill>
                  <a:schemeClr val="tx1"/>
                </a:solidFill>
                <a:latin typeface="+mn-lt"/>
                <a:ea typeface="+mn-ea"/>
                <a:cs typeface="+mn-cs"/>
              </a:defRPr>
            </a:lvl1pPr>
            <a:lvl2pPr marL="438912" indent="-219456" algn="l" defTabSz="914400" rtl="0" eaLnBrk="1" latinLnBrk="0" hangingPunct="1">
              <a:lnSpc>
                <a:spcPct val="100000"/>
              </a:lnSpc>
              <a:spcBef>
                <a:spcPts val="0"/>
              </a:spcBef>
              <a:spcAft>
                <a:spcPts val="600"/>
              </a:spcAft>
              <a:buClr>
                <a:schemeClr val="accent1"/>
              </a:buClr>
              <a:buFont typeface="Arial" panose="020B0604020202020204" pitchFamily="34" charset="0"/>
              <a:defRPr lang="en-US" sz="1800" kern="1200" dirty="0" smtClean="0">
                <a:solidFill>
                  <a:schemeClr val="tx1"/>
                </a:solidFill>
                <a:latin typeface="+mn-lt"/>
                <a:ea typeface="+mn-ea"/>
                <a:cs typeface="+mn-cs"/>
              </a:defRPr>
            </a:lvl2pPr>
            <a:lvl3pPr marL="621792"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3pPr>
            <a:lvl4pPr marL="841248" indent="-219456" algn="l" defTabSz="914400" rtl="0" eaLnBrk="1" latinLnBrk="0" hangingPunct="1">
              <a:lnSpc>
                <a:spcPct val="100000"/>
              </a:lnSpc>
              <a:spcBef>
                <a:spcPts val="0"/>
              </a:spcBef>
              <a:spcAft>
                <a:spcPts val="600"/>
              </a:spcAft>
              <a:buClr>
                <a:schemeClr val="accent1"/>
              </a:buClr>
              <a:buFont typeface="Arial" panose="020B0604020202020204" pitchFamily="34" charset="0"/>
              <a:defRPr lang="en-US" sz="1800" kern="1200" dirty="0" smtClean="0">
                <a:solidFill>
                  <a:schemeClr val="tx1"/>
                </a:solidFill>
                <a:latin typeface="+mn-lt"/>
                <a:ea typeface="+mn-ea"/>
                <a:cs typeface="+mn-cs"/>
              </a:defRPr>
            </a:lvl4pPr>
            <a:lvl5pPr marL="1060704"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9" name="Text Placeholder 2"/>
          <p:cNvSpPr>
            <a:spLocks noGrp="1"/>
          </p:cNvSpPr>
          <p:nvPr>
            <p:ph type="body" sz="quarter" idx="21" hasCustomPrompt="1"/>
          </p:nvPr>
        </p:nvSpPr>
        <p:spPr>
          <a:xfrm>
            <a:off x="695325" y="3293426"/>
            <a:ext cx="3419475" cy="590931"/>
          </a:xfrm>
          <a:noFill/>
        </p:spPr>
        <p:txBody>
          <a:bodyPr vert="horz" wrap="square" lIns="0" tIns="0" rIns="0" bIns="91440" rtlCol="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1" baseline="0">
                <a:solidFill>
                  <a:schemeClr val="tx2"/>
                </a:solidFill>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50" name="Text Placeholder 2"/>
          <p:cNvSpPr>
            <a:spLocks noGrp="1"/>
          </p:cNvSpPr>
          <p:nvPr>
            <p:ph type="body" sz="quarter" idx="26" hasCustomPrompt="1"/>
          </p:nvPr>
        </p:nvSpPr>
        <p:spPr>
          <a:xfrm>
            <a:off x="4364234" y="3293426"/>
            <a:ext cx="3419475" cy="590931"/>
          </a:xfrm>
          <a:noFill/>
        </p:spPr>
        <p:txBody>
          <a:bodyPr vert="horz" wrap="square" lIns="0" tIns="0" rIns="0" bIns="91440" rtlCol="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1" baseline="0">
                <a:solidFill>
                  <a:schemeClr val="tx2"/>
                </a:solidFill>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51" name="Text Placeholder 2"/>
          <p:cNvSpPr>
            <a:spLocks noGrp="1"/>
          </p:cNvSpPr>
          <p:nvPr>
            <p:ph type="body" sz="quarter" idx="27" hasCustomPrompt="1"/>
          </p:nvPr>
        </p:nvSpPr>
        <p:spPr>
          <a:xfrm>
            <a:off x="8077200" y="3293426"/>
            <a:ext cx="3419475" cy="590931"/>
          </a:xfrm>
          <a:noFill/>
        </p:spPr>
        <p:txBody>
          <a:bodyPr vert="horz" wrap="square" lIns="0" tIns="0" rIns="0" bIns="91440" rtlCol="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1" baseline="0">
                <a:solidFill>
                  <a:schemeClr val="tx2"/>
                </a:solidFill>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22" name="Takeaway bar"/>
          <p:cNvSpPr>
            <a:spLocks noGrp="1"/>
          </p:cNvSpPr>
          <p:nvPr>
            <p:ph type="body" sz="quarter" idx="15" hasCustomPrompt="1"/>
          </p:nvPr>
        </p:nvSpPr>
        <p:spPr>
          <a:xfrm>
            <a:off x="694944" y="5912568"/>
            <a:ext cx="10820399" cy="273280"/>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
        <p:nvSpPr>
          <p:cNvPr id="2" name="Footer Placeholder 1">
            <a:extLst>
              <a:ext uri="{FF2B5EF4-FFF2-40B4-BE49-F238E27FC236}">
                <a16:creationId xmlns:a16="http://schemas.microsoft.com/office/drawing/2014/main" id="{F2FFE885-255A-DE4B-B7E6-9A98CEBD81FA}"/>
              </a:ext>
            </a:extLst>
          </p:cNvPr>
          <p:cNvSpPr>
            <a:spLocks noGrp="1"/>
          </p:cNvSpPr>
          <p:nvPr>
            <p:ph type="ftr" sz="quarter" idx="28"/>
          </p:nvPr>
        </p:nvSpPr>
        <p:spPr/>
        <p:txBody>
          <a:bodyPr/>
          <a:lstStyle/>
          <a:p>
            <a:r>
              <a:rPr lang="en-US">
                <a:cs typeface="DIN-Light"/>
              </a:rPr>
              <a:t>© 2022 Collins Aerospace.  | Collins Aerospace Proprietary.  |  This document does not include any export controlled technical data.</a:t>
            </a:r>
            <a:endParaRPr lang="en-US" dirty="0"/>
          </a:p>
        </p:txBody>
      </p:sp>
    </p:spTree>
    <p:extLst>
      <p:ext uri="{BB962C8B-B14F-4D97-AF65-F5344CB8AC3E}">
        <p14:creationId xmlns:p14="http://schemas.microsoft.com/office/powerpoint/2010/main" val="2039996213"/>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llins Content: Text Quad">
    <p:spTree>
      <p:nvGrpSpPr>
        <p:cNvPr id="1" name=""/>
        <p:cNvGrpSpPr/>
        <p:nvPr/>
      </p:nvGrpSpPr>
      <p:grpSpPr>
        <a:xfrm>
          <a:off x="0" y="0"/>
          <a:ext cx="0" cy="0"/>
          <a:chOff x="0" y="0"/>
          <a:chExt cx="0" cy="0"/>
        </a:xfrm>
      </p:grpSpPr>
      <p:sp>
        <p:nvSpPr>
          <p:cNvPr id="14" name="Body 4"/>
          <p:cNvSpPr>
            <a:spLocks noGrp="1"/>
          </p:cNvSpPr>
          <p:nvPr>
            <p:ph type="body" sz="quarter" idx="19" hasCustomPrompt="1"/>
          </p:nvPr>
        </p:nvSpPr>
        <p:spPr>
          <a:xfrm>
            <a:off x="6260431" y="4060048"/>
            <a:ext cx="5257801" cy="1426354"/>
          </a:xfrm>
          <a:noFill/>
        </p:spPr>
        <p:txBody>
          <a:bodyPr rIns="182880"/>
          <a:lstStyle>
            <a:lvl1pPr marL="219451"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dirty="0" smtClean="0">
                <a:solidFill>
                  <a:schemeClr val="tx1"/>
                </a:solidFill>
                <a:latin typeface="+mn-lt"/>
                <a:ea typeface="+mn-ea"/>
                <a:cs typeface="+mn-cs"/>
              </a:defRPr>
            </a:lvl1pPr>
            <a:lvl2pPr marL="438912" indent="-219456" algn="l" defTabSz="914400" rtl="0" eaLnBrk="1" latinLnBrk="0" hangingPunct="1">
              <a:lnSpc>
                <a:spcPct val="100000"/>
              </a:lnSpc>
              <a:spcBef>
                <a:spcPts val="0"/>
              </a:spcBef>
              <a:spcAft>
                <a:spcPts val="600"/>
              </a:spcAft>
              <a:buClr>
                <a:schemeClr val="accent1"/>
              </a:buClr>
              <a:buSzPct val="100000"/>
              <a:buFont typeface="Arial" panose="020B0604020202020204" pitchFamily="34" charset="0"/>
              <a:buChar char="–"/>
              <a:defRPr lang="en-US" sz="1800" kern="1200" dirty="0" smtClean="0">
                <a:solidFill>
                  <a:schemeClr val="tx1"/>
                </a:solidFill>
                <a:latin typeface="+mn-lt"/>
                <a:ea typeface="+mn-ea"/>
                <a:cs typeface="+mn-cs"/>
              </a:defRPr>
            </a:lvl2pPr>
            <a:lvl3pPr marL="621792"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Clr>
                <a:schemeClr val="accent1"/>
              </a:buClr>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p:txBody>
      </p:sp>
      <p:sp>
        <p:nvSpPr>
          <p:cNvPr id="12" name="Body 3"/>
          <p:cNvSpPr>
            <a:spLocks noGrp="1"/>
          </p:cNvSpPr>
          <p:nvPr>
            <p:ph type="body" sz="quarter" idx="17" hasCustomPrompt="1"/>
          </p:nvPr>
        </p:nvSpPr>
        <p:spPr>
          <a:xfrm>
            <a:off x="6260431" y="1922165"/>
            <a:ext cx="5257800" cy="1426464"/>
          </a:xfrm>
          <a:noFill/>
        </p:spPr>
        <p:txBody>
          <a:bodyPr rIns="182880"/>
          <a:lstStyle>
            <a:lvl1pPr marL="219451"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dirty="0" smtClean="0">
                <a:solidFill>
                  <a:schemeClr val="tx1"/>
                </a:solidFill>
                <a:latin typeface="+mn-lt"/>
                <a:ea typeface="+mn-ea"/>
                <a:cs typeface="+mn-cs"/>
              </a:defRPr>
            </a:lvl1pPr>
            <a:lvl2pPr marL="438912" indent="-219456" algn="l" defTabSz="914400" rtl="0" eaLnBrk="1" latinLnBrk="0" hangingPunct="1">
              <a:lnSpc>
                <a:spcPct val="100000"/>
              </a:lnSpc>
              <a:spcBef>
                <a:spcPts val="0"/>
              </a:spcBef>
              <a:spcAft>
                <a:spcPts val="600"/>
              </a:spcAft>
              <a:buClr>
                <a:schemeClr val="accent1"/>
              </a:buClr>
              <a:buSzPct val="100000"/>
              <a:buFont typeface="Arial" panose="020B0604020202020204" pitchFamily="34" charset="0"/>
              <a:buChar char="–"/>
              <a:defRPr lang="en-US" sz="1800" kern="1200" dirty="0" smtClean="0">
                <a:solidFill>
                  <a:schemeClr val="tx1"/>
                </a:solidFill>
                <a:latin typeface="+mn-lt"/>
                <a:ea typeface="+mn-ea"/>
                <a:cs typeface="+mn-cs"/>
              </a:defRPr>
            </a:lvl2pPr>
            <a:lvl3pPr marL="621792"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Clr>
                <a:schemeClr val="accent1"/>
              </a:buClr>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p:txBody>
      </p:sp>
      <p:sp>
        <p:nvSpPr>
          <p:cNvPr id="13" name="Body 2"/>
          <p:cNvSpPr>
            <a:spLocks noGrp="1"/>
          </p:cNvSpPr>
          <p:nvPr>
            <p:ph type="body" sz="quarter" idx="18" hasCustomPrompt="1"/>
          </p:nvPr>
        </p:nvSpPr>
        <p:spPr>
          <a:xfrm>
            <a:off x="697832" y="4060048"/>
            <a:ext cx="5241850" cy="1426354"/>
          </a:xfrm>
          <a:noFill/>
        </p:spPr>
        <p:txBody>
          <a:bodyPr rIns="182880"/>
          <a:lstStyle>
            <a:lvl1pPr marL="219451"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dirty="0" smtClean="0">
                <a:solidFill>
                  <a:schemeClr val="tx1"/>
                </a:solidFill>
                <a:latin typeface="+mn-lt"/>
                <a:ea typeface="+mn-ea"/>
                <a:cs typeface="+mn-cs"/>
              </a:defRPr>
            </a:lvl1pPr>
            <a:lvl2pPr marL="438912" indent="-219456" algn="l" defTabSz="914400" rtl="0" eaLnBrk="1" latinLnBrk="0" hangingPunct="1">
              <a:lnSpc>
                <a:spcPct val="100000"/>
              </a:lnSpc>
              <a:spcBef>
                <a:spcPts val="0"/>
              </a:spcBef>
              <a:spcAft>
                <a:spcPts val="600"/>
              </a:spcAft>
              <a:buClr>
                <a:schemeClr val="accent1"/>
              </a:buClr>
              <a:buSzPct val="100000"/>
              <a:buFont typeface="Arial" panose="020B0604020202020204" pitchFamily="34" charset="0"/>
              <a:buChar char="–"/>
              <a:defRPr lang="en-US" sz="1800" kern="1200" dirty="0" smtClean="0">
                <a:solidFill>
                  <a:schemeClr val="tx1"/>
                </a:solidFill>
                <a:latin typeface="+mn-lt"/>
                <a:ea typeface="+mn-ea"/>
                <a:cs typeface="+mn-cs"/>
              </a:defRPr>
            </a:lvl2pPr>
            <a:lvl3pPr marL="621792"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p:txBody>
      </p:sp>
      <p:sp>
        <p:nvSpPr>
          <p:cNvPr id="31" name="Body 1"/>
          <p:cNvSpPr>
            <a:spLocks noGrp="1"/>
          </p:cNvSpPr>
          <p:nvPr>
            <p:ph type="body" sz="quarter" idx="13" hasCustomPrompt="1"/>
          </p:nvPr>
        </p:nvSpPr>
        <p:spPr>
          <a:xfrm>
            <a:off x="698345" y="1922165"/>
            <a:ext cx="5240823" cy="1426464"/>
          </a:xfrm>
          <a:noFill/>
        </p:spPr>
        <p:txBody>
          <a:bodyPr rIns="182880"/>
          <a:lstStyle>
            <a:lvl1pPr marL="219451"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baseline="0" dirty="0" smtClean="0">
                <a:solidFill>
                  <a:schemeClr val="tx1"/>
                </a:solidFill>
                <a:latin typeface="+mn-lt"/>
                <a:ea typeface="+mn-ea"/>
                <a:cs typeface="+mn-cs"/>
              </a:defRPr>
            </a:lvl1pPr>
            <a:lvl2pPr marL="438912" indent="-219456" algn="l" defTabSz="914400" rtl="0" eaLnBrk="1" latinLnBrk="0" hangingPunct="1">
              <a:lnSpc>
                <a:spcPct val="100000"/>
              </a:lnSpc>
              <a:spcBef>
                <a:spcPts val="0"/>
              </a:spcBef>
              <a:spcAft>
                <a:spcPts val="600"/>
              </a:spcAft>
              <a:buClr>
                <a:schemeClr val="accent1"/>
              </a:buClr>
              <a:buSzPct val="100000"/>
              <a:buFont typeface="Arial" panose="020B0604020202020204" pitchFamily="34" charset="0"/>
              <a:buChar char="–"/>
              <a:defRPr lang="en-US" sz="1800" kern="1200" dirty="0" smtClean="0">
                <a:solidFill>
                  <a:schemeClr val="tx1"/>
                </a:solidFill>
                <a:latin typeface="+mn-lt"/>
                <a:ea typeface="+mn-ea"/>
                <a:cs typeface="+mn-cs"/>
              </a:defRPr>
            </a:lvl2pPr>
            <a:lvl3pPr marL="621792"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Clr>
                <a:schemeClr val="accent1"/>
              </a:buClr>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p:txBody>
      </p:sp>
      <p:sp>
        <p:nvSpPr>
          <p:cNvPr id="23"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lang="en-US" smtClean="0"/>
              <a:pPr/>
              <a:t>‹#›</a:t>
            </a:fld>
            <a:endParaRPr lang="en-US" dirty="0"/>
          </a:p>
        </p:txBody>
      </p:sp>
      <p:sp>
        <p:nvSpPr>
          <p:cNvPr id="15" name="Text Placeholder 2"/>
          <p:cNvSpPr>
            <a:spLocks noGrp="1"/>
          </p:cNvSpPr>
          <p:nvPr>
            <p:ph type="body" sz="quarter" idx="21" hasCustomPrompt="1"/>
          </p:nvPr>
        </p:nvSpPr>
        <p:spPr>
          <a:xfrm>
            <a:off x="6271500" y="1580534"/>
            <a:ext cx="5243843"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solidFill>
                  <a:schemeClr val="tx2"/>
                </a:solidFill>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16" name="Text Placeholder 2"/>
          <p:cNvSpPr>
            <a:spLocks noGrp="1"/>
          </p:cNvSpPr>
          <p:nvPr>
            <p:ph type="body" sz="quarter" idx="25" hasCustomPrompt="1"/>
          </p:nvPr>
        </p:nvSpPr>
        <p:spPr>
          <a:xfrm>
            <a:off x="699757" y="1580534"/>
            <a:ext cx="5243843"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solidFill>
                  <a:schemeClr val="tx2"/>
                </a:solidFill>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17" name="Text Placeholder 2"/>
          <p:cNvSpPr>
            <a:spLocks noGrp="1"/>
          </p:cNvSpPr>
          <p:nvPr>
            <p:ph type="body" sz="quarter" idx="26" hasCustomPrompt="1"/>
          </p:nvPr>
        </p:nvSpPr>
        <p:spPr>
          <a:xfrm>
            <a:off x="6271500" y="3714404"/>
            <a:ext cx="5243843"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solidFill>
                  <a:schemeClr val="tx2"/>
                </a:solidFill>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18" name="Text Placeholder 2"/>
          <p:cNvSpPr>
            <a:spLocks noGrp="1"/>
          </p:cNvSpPr>
          <p:nvPr>
            <p:ph type="body" sz="quarter" idx="27" hasCustomPrompt="1"/>
          </p:nvPr>
        </p:nvSpPr>
        <p:spPr>
          <a:xfrm>
            <a:off x="699757" y="3714404"/>
            <a:ext cx="5243843"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solidFill>
                  <a:schemeClr val="tx2"/>
                </a:solidFill>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19" name="Title 5"/>
          <p:cNvSpPr>
            <a:spLocks noGrp="1"/>
          </p:cNvSpPr>
          <p:nvPr>
            <p:ph type="title" hasCustomPrompt="1"/>
          </p:nvPr>
        </p:nvSpPr>
        <p:spPr>
          <a:xfrm>
            <a:off x="694944" y="514473"/>
            <a:ext cx="10811256" cy="676653"/>
          </a:xfrm>
          <a:prstGeom prst="rect">
            <a:avLst/>
          </a:prstGeom>
        </p:spPr>
        <p:txBody>
          <a:bodyPr/>
          <a:lstStyle>
            <a:lvl1pPr>
              <a:lnSpc>
                <a:spcPct val="80000"/>
              </a:lnSpc>
              <a:defRPr/>
            </a:lvl1pPr>
          </a:lstStyle>
          <a:p>
            <a:r>
              <a:rPr lang="en-US" dirty="0"/>
              <a:t>TITLE. 32 PT. BLACK. REGULAR. UPPERCASE. TWO LINES MAX.</a:t>
            </a:r>
          </a:p>
        </p:txBody>
      </p:sp>
      <p:sp>
        <p:nvSpPr>
          <p:cNvPr id="21" name="Takeaway bar"/>
          <p:cNvSpPr>
            <a:spLocks noGrp="1"/>
          </p:cNvSpPr>
          <p:nvPr>
            <p:ph type="body" sz="quarter" idx="15" hasCustomPrompt="1"/>
          </p:nvPr>
        </p:nvSpPr>
        <p:spPr>
          <a:xfrm>
            <a:off x="694944" y="5912568"/>
            <a:ext cx="10820399" cy="273280"/>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
        <p:nvSpPr>
          <p:cNvPr id="2" name="Footer Placeholder 1">
            <a:extLst>
              <a:ext uri="{FF2B5EF4-FFF2-40B4-BE49-F238E27FC236}">
                <a16:creationId xmlns:a16="http://schemas.microsoft.com/office/drawing/2014/main" id="{7B211ECA-3F10-BA4A-9903-326CCDC73263}"/>
              </a:ext>
            </a:extLst>
          </p:cNvPr>
          <p:cNvSpPr>
            <a:spLocks noGrp="1"/>
          </p:cNvSpPr>
          <p:nvPr>
            <p:ph type="ftr" sz="quarter" idx="28"/>
          </p:nvPr>
        </p:nvSpPr>
        <p:spPr/>
        <p:txBody>
          <a:bodyPr/>
          <a:lstStyle/>
          <a:p>
            <a:r>
              <a:rPr lang="en-US">
                <a:cs typeface="DIN-Light"/>
              </a:rPr>
              <a:t>© 2022 Collins Aerospace.  | Collins Aerospace Proprietary.  |  This document does not include any export controlled technical data.</a:t>
            </a:r>
            <a:endParaRPr lang="en-US" dirty="0"/>
          </a:p>
        </p:txBody>
      </p:sp>
    </p:spTree>
    <p:extLst>
      <p:ext uri="{BB962C8B-B14F-4D97-AF65-F5344CB8AC3E}">
        <p14:creationId xmlns:p14="http://schemas.microsoft.com/office/powerpoint/2010/main" val="1445225690"/>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 Column">
    <p:spTree>
      <p:nvGrpSpPr>
        <p:cNvPr id="1" name=""/>
        <p:cNvGrpSpPr/>
        <p:nvPr/>
      </p:nvGrpSpPr>
      <p:grpSpPr>
        <a:xfrm>
          <a:off x="0" y="0"/>
          <a:ext cx="0" cy="0"/>
          <a:chOff x="0" y="0"/>
          <a:chExt cx="0" cy="0"/>
        </a:xfrm>
      </p:grpSpPr>
      <p:sp>
        <p:nvSpPr>
          <p:cNvPr id="5" name="Slide Number Placeholder 3"/>
          <p:cNvSpPr>
            <a:spLocks noGrp="1"/>
          </p:cNvSpPr>
          <p:nvPr>
            <p:ph type="sldNum" sz="quarter" idx="4"/>
          </p:nvPr>
        </p:nvSpPr>
        <p:spPr>
          <a:xfrm>
            <a:off x="11033730" y="6431998"/>
            <a:ext cx="559204" cy="358601"/>
          </a:xfrm>
          <a:prstGeom prst="rect">
            <a:avLst/>
          </a:prstGeom>
        </p:spPr>
        <p:txBody>
          <a:bodyPr/>
          <a:lstStyle>
            <a:lvl1pPr>
              <a:defRPr sz="1125">
                <a:solidFill>
                  <a:schemeClr val="accent5">
                    <a:lumMod val="50000"/>
                  </a:schemeClr>
                </a:solidFill>
              </a:defRPr>
            </a:lvl1pPr>
          </a:lstStyle>
          <a:p>
            <a:fld id="{AC2BBF5C-F99E-D345-8BF5-120D837414FF}" type="slidenum">
              <a:rPr lang="en-US" smtClean="0"/>
              <a:pPr/>
              <a:t>‹#›</a:t>
            </a:fld>
            <a:endParaRPr lang="en-US" dirty="0"/>
          </a:p>
        </p:txBody>
      </p:sp>
    </p:spTree>
    <p:extLst>
      <p:ext uri="{BB962C8B-B14F-4D97-AF65-F5344CB8AC3E}">
        <p14:creationId xmlns:p14="http://schemas.microsoft.com/office/powerpoint/2010/main" val="4080246419"/>
      </p:ext>
    </p:extLst>
  </p:cSld>
  <p:clrMapOvr>
    <a:masterClrMapping/>
  </p:clrMapOvr>
  <p:extLst>
    <p:ext uri="{DCECCB84-F9BA-43D5-87BE-67443E8EF086}">
      <p15:sldGuideLst xmlns:p15="http://schemas.microsoft.com/office/powerpoint/2012/main">
        <p15:guide id="1" pos="2122">
          <p15:clr>
            <a:srgbClr val="FBAE40"/>
          </p15:clr>
        </p15:guide>
        <p15:guide id="2" pos="4042">
          <p15:clr>
            <a:srgbClr val="FBAE40"/>
          </p15:clr>
        </p15:guide>
        <p15:guide id="3" pos="2074">
          <p15:clr>
            <a:srgbClr val="FBAE40"/>
          </p15:clr>
        </p15:guide>
        <p15:guide id="4" pos="2170">
          <p15:clr>
            <a:srgbClr val="FBAE40"/>
          </p15:clr>
        </p15:guide>
        <p15:guide id="5" pos="3994">
          <p15:clr>
            <a:srgbClr val="FBAE40"/>
          </p15:clr>
        </p15:guide>
        <p15:guide id="6" pos="409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2 Column">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611355" y="6356237"/>
            <a:ext cx="2741865" cy="365691"/>
          </a:xfrm>
          <a:prstGeom prst="rect">
            <a:avLst/>
          </a:prstGeom>
        </p:spPr>
        <p:txBody>
          <a:bodyPr/>
          <a:lstStyle/>
          <a:p>
            <a:fld id="{7422CD4A-2F8F-4C49-910D-A58329D88FAA}" type="slidenum">
              <a:rPr lang="en-US" smtClean="0"/>
              <a:t>‹#›</a:t>
            </a:fld>
            <a:endParaRPr lang="en-US"/>
          </a:p>
        </p:txBody>
      </p:sp>
    </p:spTree>
    <p:extLst>
      <p:ext uri="{BB962C8B-B14F-4D97-AF65-F5344CB8AC3E}">
        <p14:creationId xmlns:p14="http://schemas.microsoft.com/office/powerpoint/2010/main" val="2292525090"/>
      </p:ext>
    </p:extLst>
  </p:cSld>
  <p:clrMapOvr>
    <a:masterClrMapping/>
  </p:clrMapOvr>
  <p:extLst>
    <p:ext uri="{DCECCB84-F9BA-43D5-87BE-67443E8EF086}">
      <p15:sldGuideLst xmlns:p15="http://schemas.microsoft.com/office/powerpoint/2012/main">
        <p15:guide id="1" pos="3081">
          <p15:clr>
            <a:srgbClr val="FBAE40"/>
          </p15:clr>
        </p15:guide>
        <p15:guide id="2" pos="1642">
          <p15:clr>
            <a:srgbClr val="FBAE40"/>
          </p15:clr>
        </p15:guide>
        <p15:guide id="3" pos="4522">
          <p15:clr>
            <a:srgbClr val="FBAE40"/>
          </p15:clr>
        </p15:guide>
        <p15:guide id="4" pos="1690">
          <p15:clr>
            <a:srgbClr val="FBAE40"/>
          </p15:clr>
        </p15:guide>
        <p15:guide id="5" pos="4570">
          <p15:clr>
            <a:srgbClr val="FBAE40"/>
          </p15:clr>
        </p15:guide>
        <p15:guide id="6" pos="1594">
          <p15:clr>
            <a:srgbClr val="FBAE40"/>
          </p15:clr>
        </p15:guide>
        <p15:guide id="7" pos="4474">
          <p15:clr>
            <a:srgbClr val="FBAE40"/>
          </p15:clr>
        </p15:guide>
        <p15:guide id="8" pos="3130">
          <p15:clr>
            <a:srgbClr val="FBAE40"/>
          </p15:clr>
        </p15:guide>
        <p15:guide id="9" pos="303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9"/>
            <a:ext cx="10972800" cy="1143000"/>
          </a:xfrm>
          <a:prstGeom prst="rect">
            <a:avLst/>
          </a:prstGeo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1" y="1535114"/>
            <a:ext cx="5386917" cy="639763"/>
          </a:xfrm>
          <a:prstGeom prst="rect">
            <a:avLst/>
          </a:prstGeom>
        </p:spPr>
        <p:txBody>
          <a:bodyPr anchor="b"/>
          <a:lstStyle>
            <a:lvl1pPr marL="0" indent="0">
              <a:buNone/>
              <a:defRPr sz="2552" b="1"/>
            </a:lvl1pPr>
            <a:lvl2pPr marL="495376" indent="0">
              <a:buNone/>
              <a:defRPr sz="2188" b="1"/>
            </a:lvl2pPr>
            <a:lvl3pPr marL="990751" indent="0">
              <a:buNone/>
              <a:defRPr sz="1945" b="1"/>
            </a:lvl3pPr>
            <a:lvl4pPr marL="1486128" indent="0">
              <a:buNone/>
              <a:defRPr sz="1701" b="1"/>
            </a:lvl4pPr>
            <a:lvl5pPr marL="1981504" indent="0">
              <a:buNone/>
              <a:defRPr sz="1701" b="1"/>
            </a:lvl5pPr>
            <a:lvl6pPr marL="2476880" indent="0">
              <a:buNone/>
              <a:defRPr sz="1701" b="1"/>
            </a:lvl6pPr>
            <a:lvl7pPr marL="2972255" indent="0">
              <a:buNone/>
              <a:defRPr sz="1701" b="1"/>
            </a:lvl7pPr>
            <a:lvl8pPr marL="3467633" indent="0">
              <a:buNone/>
              <a:defRPr sz="1701" b="1"/>
            </a:lvl8pPr>
            <a:lvl9pPr marL="3963009" indent="0">
              <a:buNone/>
              <a:defRPr sz="1701" b="1"/>
            </a:lvl9pPr>
          </a:lstStyle>
          <a:p>
            <a:pPr lvl="0"/>
            <a:r>
              <a:rPr lang="en-US" dirty="0"/>
              <a:t>Click to edit Master text styles</a:t>
            </a:r>
          </a:p>
        </p:txBody>
      </p:sp>
      <p:sp>
        <p:nvSpPr>
          <p:cNvPr id="4" name="Content Placeholder 3"/>
          <p:cNvSpPr>
            <a:spLocks noGrp="1"/>
          </p:cNvSpPr>
          <p:nvPr>
            <p:ph sz="half" idx="2"/>
          </p:nvPr>
        </p:nvSpPr>
        <p:spPr>
          <a:xfrm>
            <a:off x="609601" y="2174875"/>
            <a:ext cx="5386917" cy="3013971"/>
          </a:xfrm>
          <a:prstGeom prst="rect">
            <a:avLst/>
          </a:prstGeom>
        </p:spPr>
        <p:txBody>
          <a:bodyPr/>
          <a:lstStyle>
            <a:lvl1pPr>
              <a:defRPr sz="2552"/>
            </a:lvl1pPr>
            <a:lvl2pPr>
              <a:defRPr sz="2188"/>
            </a:lvl2pPr>
            <a:lvl3pPr>
              <a:defRPr sz="1945"/>
            </a:lvl3pPr>
            <a:lvl4pPr>
              <a:defRPr sz="1701"/>
            </a:lvl4pPr>
            <a:lvl5pPr>
              <a:defRPr sz="1701"/>
            </a:lvl5pPr>
            <a:lvl6pPr>
              <a:defRPr sz="1701"/>
            </a:lvl6pPr>
            <a:lvl7pPr>
              <a:defRPr sz="1701"/>
            </a:lvl7pPr>
            <a:lvl8pPr>
              <a:defRPr sz="1701"/>
            </a:lvl8pPr>
            <a:lvl9pPr>
              <a:defRPr sz="17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4"/>
            <a:ext cx="5389033" cy="639763"/>
          </a:xfrm>
          <a:prstGeom prst="rect">
            <a:avLst/>
          </a:prstGeom>
        </p:spPr>
        <p:txBody>
          <a:bodyPr anchor="b"/>
          <a:lstStyle>
            <a:lvl1pPr marL="0" indent="0">
              <a:buNone/>
              <a:defRPr sz="2552" b="1"/>
            </a:lvl1pPr>
            <a:lvl2pPr marL="495376" indent="0">
              <a:buNone/>
              <a:defRPr sz="2188" b="1"/>
            </a:lvl2pPr>
            <a:lvl3pPr marL="990751" indent="0">
              <a:buNone/>
              <a:defRPr sz="1945" b="1"/>
            </a:lvl3pPr>
            <a:lvl4pPr marL="1486128" indent="0">
              <a:buNone/>
              <a:defRPr sz="1701" b="1"/>
            </a:lvl4pPr>
            <a:lvl5pPr marL="1981504" indent="0">
              <a:buNone/>
              <a:defRPr sz="1701" b="1"/>
            </a:lvl5pPr>
            <a:lvl6pPr marL="2476880" indent="0">
              <a:buNone/>
              <a:defRPr sz="1701" b="1"/>
            </a:lvl6pPr>
            <a:lvl7pPr marL="2972255" indent="0">
              <a:buNone/>
              <a:defRPr sz="1701" b="1"/>
            </a:lvl7pPr>
            <a:lvl8pPr marL="3467633" indent="0">
              <a:buNone/>
              <a:defRPr sz="1701" b="1"/>
            </a:lvl8pPr>
            <a:lvl9pPr marL="3963009" indent="0">
              <a:buNone/>
              <a:defRPr sz="1701" b="1"/>
            </a:lvl9pPr>
          </a:lstStyle>
          <a:p>
            <a:pPr lvl="0"/>
            <a:r>
              <a:rPr lang="en-US" dirty="0"/>
              <a:t>Click to edit Master text styles</a:t>
            </a:r>
          </a:p>
        </p:txBody>
      </p:sp>
      <p:sp>
        <p:nvSpPr>
          <p:cNvPr id="6" name="Content Placeholder 5"/>
          <p:cNvSpPr>
            <a:spLocks noGrp="1"/>
          </p:cNvSpPr>
          <p:nvPr>
            <p:ph sz="quarter" idx="4"/>
          </p:nvPr>
        </p:nvSpPr>
        <p:spPr>
          <a:xfrm>
            <a:off x="6193368" y="2174874"/>
            <a:ext cx="5389033" cy="2921349"/>
          </a:xfrm>
          <a:prstGeom prst="rect">
            <a:avLst/>
          </a:prstGeom>
        </p:spPr>
        <p:txBody>
          <a:bodyPr/>
          <a:lstStyle>
            <a:lvl1pPr>
              <a:defRPr sz="2552"/>
            </a:lvl1pPr>
            <a:lvl2pPr>
              <a:defRPr sz="2188"/>
            </a:lvl2pPr>
            <a:lvl3pPr>
              <a:defRPr sz="1945"/>
            </a:lvl3pPr>
            <a:lvl4pPr>
              <a:defRPr sz="1701"/>
            </a:lvl4pPr>
            <a:lvl5pPr>
              <a:defRPr sz="1701"/>
            </a:lvl5pPr>
            <a:lvl6pPr>
              <a:defRPr sz="1701"/>
            </a:lvl6pPr>
            <a:lvl7pPr>
              <a:defRPr sz="1701"/>
            </a:lvl7pPr>
            <a:lvl8pPr>
              <a:defRPr sz="1701"/>
            </a:lvl8pPr>
            <a:lvl9pPr>
              <a:defRPr sz="17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xfrm>
            <a:off x="4049037" y="5466718"/>
            <a:ext cx="3860800" cy="244475"/>
          </a:xfrm>
          <a:prstGeom prst="rect">
            <a:avLst/>
          </a:prstGeom>
          <a:ln/>
        </p:spPr>
        <p:txBody>
          <a:bodyPr/>
          <a:lstStyle>
            <a:lvl1pPr>
              <a:defRPr/>
            </a:lvl1pPr>
          </a:lstStyle>
          <a:p>
            <a:pPr>
              <a:defRPr/>
            </a:pPr>
            <a:endParaRPr lang="en-US" dirty="0"/>
          </a:p>
        </p:txBody>
      </p:sp>
    </p:spTree>
    <p:extLst>
      <p:ext uri="{BB962C8B-B14F-4D97-AF65-F5344CB8AC3E}">
        <p14:creationId xmlns:p14="http://schemas.microsoft.com/office/powerpoint/2010/main" val="76216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llins Cover: Text/Photo">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E59C32A5-B4BB-BB4B-AE67-DCED005C66B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2096" y="5526826"/>
            <a:ext cx="3071203" cy="514215"/>
          </a:xfrm>
          <a:prstGeom prst="rect">
            <a:avLst/>
          </a:prstGeom>
        </p:spPr>
      </p:pic>
      <p:sp>
        <p:nvSpPr>
          <p:cNvPr id="12" name="Picture Placeholder 5"/>
          <p:cNvSpPr>
            <a:spLocks noGrp="1"/>
          </p:cNvSpPr>
          <p:nvPr>
            <p:ph type="pic" sz="quarter" idx="16" hasCustomPrompt="1"/>
          </p:nvPr>
        </p:nvSpPr>
        <p:spPr>
          <a:xfrm>
            <a:off x="-7938" y="-23813"/>
            <a:ext cx="12199938" cy="5014913"/>
          </a:xfrm>
          <a:solidFill>
            <a:schemeClr val="accent4"/>
          </a:solidFill>
        </p:spPr>
        <p:txBody>
          <a:bodyPr tIns="365760"/>
          <a:lstStyle>
            <a:lvl1pPr algn="l">
              <a:defRPr b="0">
                <a:solidFill>
                  <a:schemeClr val="bg1"/>
                </a:solidFill>
              </a:defRPr>
            </a:lvl1pPr>
            <a:lvl2pPr marL="400050" marR="0" indent="0" algn="l" defTabSz="914400" rtl="0" eaLnBrk="1" fontAlgn="auto" latinLnBrk="0" hangingPunct="1">
              <a:lnSpc>
                <a:spcPct val="90000"/>
              </a:lnSpc>
              <a:spcBef>
                <a:spcPts val="200"/>
              </a:spcBef>
              <a:spcAft>
                <a:spcPts val="0"/>
              </a:spcAft>
              <a:buClr>
                <a:schemeClr val="tx2"/>
              </a:buClr>
              <a:buSzPct val="100000"/>
              <a:buFont typeface="Arial" panose="020B0604020202020204" pitchFamily="34" charset="0"/>
              <a:buNone/>
              <a:tabLst/>
              <a:defRPr b="0">
                <a:solidFill>
                  <a:schemeClr val="bg1"/>
                </a:solidFill>
              </a:defRPr>
            </a:lvl2pPr>
          </a:lstStyle>
          <a:p>
            <a:pPr marL="230188" indent="-230188">
              <a:buClr>
                <a:schemeClr val="tx2"/>
              </a:buClr>
            </a:pPr>
            <a:r>
              <a:rPr lang="en-US" dirty="0"/>
              <a:t>To add a new cover image to your presentation, use the following steps: 1 -  The new cover image will need to be sized to 1920x1080 and include a white bottom. The white bottom height is 291 pixels. 2 - Choose “New Slide” from the “Home” tab. 3 - Select “Collins Cover: Text &amp; Photo”. 4 - Right click the cover slide thumbnail view and select “Format background”. 5 - Select ”Picture source” and then “Insert” to choose your cover image. 6 - Delete the image box overlay</a:t>
            </a:r>
          </a:p>
          <a:p>
            <a:pPr marL="630238" lvl="1" indent="-230188">
              <a:buClr>
                <a:schemeClr val="tx2"/>
              </a:buClr>
            </a:pPr>
            <a:endParaRPr lang="en-US" dirty="0"/>
          </a:p>
        </p:txBody>
      </p:sp>
      <p:sp>
        <p:nvSpPr>
          <p:cNvPr id="2" name="Title"/>
          <p:cNvSpPr>
            <a:spLocks noGrp="1"/>
          </p:cNvSpPr>
          <p:nvPr>
            <p:ph type="title" hasCustomPrompt="1"/>
          </p:nvPr>
        </p:nvSpPr>
        <p:spPr>
          <a:xfrm>
            <a:off x="4257535" y="5297244"/>
            <a:ext cx="7105927" cy="566816"/>
          </a:xfrm>
          <a:noFill/>
        </p:spPr>
        <p:txBody>
          <a:bodyPr anchor="b" anchorCtr="0"/>
          <a:lstStyle>
            <a:lvl1pPr defTabSz="914400">
              <a:spcBef>
                <a:spcPct val="0"/>
              </a:spcBef>
              <a:defRPr sz="2200">
                <a:solidFill>
                  <a:schemeClr val="tx1"/>
                </a:solidFill>
              </a:defRPr>
            </a:lvl1pPr>
          </a:lstStyle>
          <a:p>
            <a:pPr lvl="0" defTabSz="914400">
              <a:spcBef>
                <a:spcPct val="0"/>
              </a:spcBef>
            </a:pPr>
            <a:r>
              <a:rPr lang="en-US" dirty="0"/>
              <a:t>TITLE 22 PT. BLACK. REGULAR. UPPERCASE.</a:t>
            </a:r>
          </a:p>
        </p:txBody>
      </p:sp>
      <p:sp>
        <p:nvSpPr>
          <p:cNvPr id="5" name="Text Placeholder 4"/>
          <p:cNvSpPr>
            <a:spLocks noGrp="1"/>
          </p:cNvSpPr>
          <p:nvPr>
            <p:ph type="body" sz="quarter" idx="15" hasCustomPrompt="1"/>
          </p:nvPr>
        </p:nvSpPr>
        <p:spPr>
          <a:xfrm>
            <a:off x="4257535" y="6041041"/>
            <a:ext cx="7105927" cy="216670"/>
          </a:xfrm>
          <a:noFill/>
        </p:spPr>
        <p:txBody>
          <a:bodyPr/>
          <a:lstStyle>
            <a:lvl1pPr marL="0" marR="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sz="1600" b="0" baseline="0">
                <a:solidFill>
                  <a:schemeClr val="tx1"/>
                </a:solidFill>
              </a:defRPr>
            </a:lvl1pPr>
          </a:lstStyle>
          <a:p>
            <a:pPr marL="0" marR="0" lvl="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16 pt. Black. Regular. Sentence case.</a:t>
            </a:r>
          </a:p>
        </p:txBody>
      </p:sp>
      <p:cxnSp>
        <p:nvCxnSpPr>
          <p:cNvPr id="11" name="Straight Connector 10">
            <a:extLst>
              <a:ext uri="{FF2B5EF4-FFF2-40B4-BE49-F238E27FC236}">
                <a16:creationId xmlns:a16="http://schemas.microsoft.com/office/drawing/2014/main" id="{E648BD36-0B39-4245-A543-F4FCE86E5E97}"/>
              </a:ext>
            </a:extLst>
          </p:cNvPr>
          <p:cNvCxnSpPr>
            <a:cxnSpLocks/>
          </p:cNvCxnSpPr>
          <p:nvPr userDrawn="1"/>
        </p:nvCxnSpPr>
        <p:spPr>
          <a:xfrm>
            <a:off x="752528" y="247662"/>
            <a:ext cx="11436297" cy="0"/>
          </a:xfrm>
          <a:prstGeom prst="line">
            <a:avLst/>
          </a:prstGeom>
          <a:ln w="19050" cap="sq">
            <a:solidFill>
              <a:srgbClr val="CE1126"/>
            </a:solidFill>
            <a:headEnd type="oval" w="sm" len="sm"/>
          </a:ln>
          <a:effectLst/>
        </p:spPr>
        <p:style>
          <a:lnRef idx="2">
            <a:schemeClr val="accent1"/>
          </a:lnRef>
          <a:fillRef idx="0">
            <a:schemeClr val="accent1"/>
          </a:fillRef>
          <a:effectRef idx="1">
            <a:schemeClr val="accent1"/>
          </a:effectRef>
          <a:fontRef idx="minor">
            <a:schemeClr val="tx1"/>
          </a:fontRef>
        </p:style>
      </p:cxnSp>
      <p:sp>
        <p:nvSpPr>
          <p:cNvPr id="13" name="Date">
            <a:extLst>
              <a:ext uri="{FF2B5EF4-FFF2-40B4-BE49-F238E27FC236}">
                <a16:creationId xmlns:a16="http://schemas.microsoft.com/office/drawing/2014/main" id="{A451BCD5-6153-1747-A933-32E8283537C7}"/>
              </a:ext>
            </a:extLst>
          </p:cNvPr>
          <p:cNvSpPr>
            <a:spLocks noGrp="1"/>
          </p:cNvSpPr>
          <p:nvPr>
            <p:ph type="body" sz="quarter" idx="14" hasCustomPrompt="1"/>
          </p:nvPr>
        </p:nvSpPr>
        <p:spPr>
          <a:xfrm>
            <a:off x="9051010" y="6391832"/>
            <a:ext cx="2312452" cy="216670"/>
          </a:xfrm>
          <a:noFill/>
        </p:spPr>
        <p:txBody>
          <a:bodyPr/>
          <a:lstStyle>
            <a:lvl1pPr>
              <a:defRPr sz="1200" b="1" baseline="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Date</a:t>
            </a:r>
          </a:p>
        </p:txBody>
      </p:sp>
      <p:sp>
        <p:nvSpPr>
          <p:cNvPr id="3" name="Footer Placeholder 2">
            <a:extLst>
              <a:ext uri="{FF2B5EF4-FFF2-40B4-BE49-F238E27FC236}">
                <a16:creationId xmlns:a16="http://schemas.microsoft.com/office/drawing/2014/main" id="{99D50E0E-E97D-0A43-A395-AC30E466A054}"/>
              </a:ext>
            </a:extLst>
          </p:cNvPr>
          <p:cNvSpPr>
            <a:spLocks noGrp="1"/>
          </p:cNvSpPr>
          <p:nvPr>
            <p:ph type="ftr" sz="quarter" idx="17"/>
          </p:nvPr>
        </p:nvSpPr>
        <p:spPr/>
        <p:txBody>
          <a:bodyPr/>
          <a:lstStyle/>
          <a:p>
            <a:r>
              <a:rPr lang="en-US">
                <a:cs typeface="DIN-Light"/>
              </a:rPr>
              <a:t>© 2022 Collins Aerospace.  | Collins Aerospace Proprietary.  |  This document does not include any export controlled technical data.</a:t>
            </a:r>
            <a:endParaRPr lang="en-US" dirty="0"/>
          </a:p>
        </p:txBody>
      </p:sp>
    </p:spTree>
    <p:extLst>
      <p:ext uri="{BB962C8B-B14F-4D97-AF65-F5344CB8AC3E}">
        <p14:creationId xmlns:p14="http://schemas.microsoft.com/office/powerpoint/2010/main" val="685936706"/>
      </p:ext>
    </p:extLst>
  </p:cSld>
  <p:clrMapOvr>
    <a:masterClrMapping/>
  </p:clrMapOvr>
  <p:extLst>
    <p:ext uri="{DCECCB84-F9BA-43D5-87BE-67443E8EF086}">
      <p15:sldGuideLst xmlns:p15="http://schemas.microsoft.com/office/powerpoint/2012/main">
        <p15:guide id="1" orient="horz" pos="3552" userDrawn="1">
          <p15:clr>
            <a:srgbClr val="FBAE40"/>
          </p15:clr>
        </p15:guide>
        <p15:guide id="2" orient="horz" pos="3144"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Collins Cover: Military - C-130H">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4BFDA5F-0D24-CF41-8117-AC1C5A13E31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p:cNvSpPr>
            <a:spLocks noGrp="1"/>
          </p:cNvSpPr>
          <p:nvPr>
            <p:ph type="title" hasCustomPrompt="1"/>
          </p:nvPr>
        </p:nvSpPr>
        <p:spPr>
          <a:xfrm>
            <a:off x="4257535" y="5297244"/>
            <a:ext cx="7105927" cy="566816"/>
          </a:xfrm>
          <a:noFill/>
        </p:spPr>
        <p:txBody>
          <a:bodyPr anchor="b" anchorCtr="0"/>
          <a:lstStyle>
            <a:lvl1pPr defTabSz="914400">
              <a:spcBef>
                <a:spcPct val="0"/>
              </a:spcBef>
              <a:defRPr sz="2200">
                <a:solidFill>
                  <a:schemeClr val="tx1"/>
                </a:solidFill>
              </a:defRPr>
            </a:lvl1pPr>
          </a:lstStyle>
          <a:p>
            <a:pPr lvl="0" defTabSz="914400">
              <a:spcBef>
                <a:spcPct val="0"/>
              </a:spcBef>
            </a:pPr>
            <a:r>
              <a:rPr lang="en-US" dirty="0"/>
              <a:t>TITLE 22 PT. BLACK. REGULAR. UPPERCASE.</a:t>
            </a:r>
          </a:p>
        </p:txBody>
      </p:sp>
      <p:sp>
        <p:nvSpPr>
          <p:cNvPr id="5" name="Text Placeholder 4"/>
          <p:cNvSpPr>
            <a:spLocks noGrp="1"/>
          </p:cNvSpPr>
          <p:nvPr>
            <p:ph type="body" sz="quarter" idx="15" hasCustomPrompt="1"/>
          </p:nvPr>
        </p:nvSpPr>
        <p:spPr>
          <a:xfrm>
            <a:off x="4257535" y="6041041"/>
            <a:ext cx="7105927" cy="216670"/>
          </a:xfrm>
          <a:noFill/>
        </p:spPr>
        <p:txBody>
          <a:bodyPr/>
          <a:lstStyle>
            <a:lvl1pPr marL="0" marR="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sz="1600" b="0" baseline="0">
                <a:solidFill>
                  <a:schemeClr val="tx1"/>
                </a:solidFill>
              </a:defRPr>
            </a:lvl1pPr>
          </a:lstStyle>
          <a:p>
            <a:pPr marL="0" marR="0" lvl="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16 pt. Black. Regular. Sentence case.</a:t>
            </a:r>
          </a:p>
        </p:txBody>
      </p:sp>
      <p:sp>
        <p:nvSpPr>
          <p:cNvPr id="9" name="Logo">
            <a:extLst>
              <a:ext uri="{FF2B5EF4-FFF2-40B4-BE49-F238E27FC236}">
                <a16:creationId xmlns:a16="http://schemas.microsoft.com/office/drawing/2014/main" id="{FB6B4263-0223-C444-A148-BC527D99CBD1}"/>
              </a:ext>
            </a:extLst>
          </p:cNvPr>
          <p:cNvSpPr>
            <a:spLocks noChangeAspect="1" noEditPoints="1"/>
          </p:cNvSpPr>
          <p:nvPr userDrawn="1"/>
        </p:nvSpPr>
        <p:spPr bwMode="auto">
          <a:xfrm>
            <a:off x="472097" y="5520829"/>
            <a:ext cx="3071203" cy="520212"/>
          </a:xfrm>
          <a:custGeom>
            <a:avLst/>
            <a:gdLst>
              <a:gd name="T0" fmla="*/ 1871 w 1887"/>
              <a:gd name="T1" fmla="*/ 204 h 319"/>
              <a:gd name="T2" fmla="*/ 1811 w 1887"/>
              <a:gd name="T3" fmla="*/ 126 h 319"/>
              <a:gd name="T4" fmla="*/ 1886 w 1887"/>
              <a:gd name="T5" fmla="*/ 168 h 319"/>
              <a:gd name="T6" fmla="*/ 1779 w 1887"/>
              <a:gd name="T7" fmla="*/ 204 h 319"/>
              <a:gd name="T8" fmla="*/ 1728 w 1887"/>
              <a:gd name="T9" fmla="*/ 126 h 319"/>
              <a:gd name="T10" fmla="*/ 1751 w 1887"/>
              <a:gd name="T11" fmla="*/ 146 h 319"/>
              <a:gd name="T12" fmla="*/ 1656 w 1887"/>
              <a:gd name="T13" fmla="*/ 179 h 319"/>
              <a:gd name="T14" fmla="*/ 1643 w 1887"/>
              <a:gd name="T15" fmla="*/ 174 h 319"/>
              <a:gd name="T16" fmla="*/ 1611 w 1887"/>
              <a:gd name="T17" fmla="*/ 141 h 319"/>
              <a:gd name="T18" fmla="*/ 1703 w 1887"/>
              <a:gd name="T19" fmla="*/ 115 h 319"/>
              <a:gd name="T20" fmla="*/ 1562 w 1887"/>
              <a:gd name="T21" fmla="*/ 174 h 319"/>
              <a:gd name="T22" fmla="*/ 1549 w 1887"/>
              <a:gd name="T23" fmla="*/ 179 h 319"/>
              <a:gd name="T24" fmla="*/ 1587 w 1887"/>
              <a:gd name="T25" fmla="*/ 126 h 319"/>
              <a:gd name="T26" fmla="*/ 1543 w 1887"/>
              <a:gd name="T27" fmla="*/ 204 h 319"/>
              <a:gd name="T28" fmla="*/ 1448 w 1887"/>
              <a:gd name="T29" fmla="*/ 145 h 319"/>
              <a:gd name="T30" fmla="*/ 1414 w 1887"/>
              <a:gd name="T31" fmla="*/ 198 h 319"/>
              <a:gd name="T32" fmla="*/ 1452 w 1887"/>
              <a:gd name="T33" fmla="*/ 173 h 319"/>
              <a:gd name="T34" fmla="*/ 1453 w 1887"/>
              <a:gd name="T35" fmla="*/ 113 h 319"/>
              <a:gd name="T36" fmla="*/ 1370 w 1887"/>
              <a:gd name="T37" fmla="*/ 175 h 319"/>
              <a:gd name="T38" fmla="*/ 1356 w 1887"/>
              <a:gd name="T39" fmla="*/ 181 h 319"/>
              <a:gd name="T40" fmla="*/ 1321 w 1887"/>
              <a:gd name="T41" fmla="*/ 126 h 319"/>
              <a:gd name="T42" fmla="*/ 1401 w 1887"/>
              <a:gd name="T43" fmla="*/ 178 h 319"/>
              <a:gd name="T44" fmla="*/ 1278 w 1887"/>
              <a:gd name="T45" fmla="*/ 118 h 319"/>
              <a:gd name="T46" fmla="*/ 1270 w 1887"/>
              <a:gd name="T47" fmla="*/ 204 h 319"/>
              <a:gd name="T48" fmla="*/ 1195 w 1887"/>
              <a:gd name="T49" fmla="*/ 150 h 319"/>
              <a:gd name="T50" fmla="*/ 1134 w 1887"/>
              <a:gd name="T51" fmla="*/ 160 h 319"/>
              <a:gd name="T52" fmla="*/ 1221 w 1887"/>
              <a:gd name="T53" fmla="*/ 138 h 319"/>
              <a:gd name="T54" fmla="*/ 1224 w 1887"/>
              <a:gd name="T55" fmla="*/ 197 h 319"/>
              <a:gd name="T56" fmla="*/ 1133 w 1887"/>
              <a:gd name="T57" fmla="*/ 204 h 319"/>
              <a:gd name="T58" fmla="*/ 921 w 1887"/>
              <a:gd name="T59" fmla="*/ 135 h 319"/>
              <a:gd name="T60" fmla="*/ 915 w 1887"/>
              <a:gd name="T61" fmla="*/ 207 h 319"/>
              <a:gd name="T62" fmla="*/ 924 w 1887"/>
              <a:gd name="T63" fmla="*/ 176 h 319"/>
              <a:gd name="T64" fmla="*/ 881 w 1887"/>
              <a:gd name="T65" fmla="*/ 141 h 319"/>
              <a:gd name="T66" fmla="*/ 921 w 1887"/>
              <a:gd name="T67" fmla="*/ 135 h 319"/>
              <a:gd name="T68" fmla="*/ 866 w 1887"/>
              <a:gd name="T69" fmla="*/ 150 h 319"/>
              <a:gd name="T70" fmla="*/ 810 w 1887"/>
              <a:gd name="T71" fmla="*/ 204 h 319"/>
              <a:gd name="T72" fmla="*/ 729 w 1887"/>
              <a:gd name="T73" fmla="*/ 115 h 319"/>
              <a:gd name="T74" fmla="*/ 762 w 1887"/>
              <a:gd name="T75" fmla="*/ 85 h 319"/>
              <a:gd name="T76" fmla="*/ 676 w 1887"/>
              <a:gd name="T77" fmla="*/ 73 h 319"/>
              <a:gd name="T78" fmla="*/ 578 w 1887"/>
              <a:gd name="T79" fmla="*/ 175 h 319"/>
              <a:gd name="T80" fmla="*/ 564 w 1887"/>
              <a:gd name="T81" fmla="*/ 181 h 319"/>
              <a:gd name="T82" fmla="*/ 529 w 1887"/>
              <a:gd name="T83" fmla="*/ 125 h 319"/>
              <a:gd name="T84" fmla="*/ 609 w 1887"/>
              <a:gd name="T85" fmla="*/ 178 h 319"/>
              <a:gd name="T86" fmla="*/ 432 w 1887"/>
              <a:gd name="T87" fmla="*/ 201 h 319"/>
              <a:gd name="T88" fmla="*/ 464 w 1887"/>
              <a:gd name="T89" fmla="*/ 72 h 319"/>
              <a:gd name="T90" fmla="*/ 480 w 1887"/>
              <a:gd name="T91" fmla="*/ 104 h 319"/>
              <a:gd name="T92" fmla="*/ 449 w 1887"/>
              <a:gd name="T93" fmla="*/ 173 h 319"/>
              <a:gd name="T94" fmla="*/ 154 w 1887"/>
              <a:gd name="T95" fmla="*/ 95 h 319"/>
              <a:gd name="T96" fmla="*/ 122 w 1887"/>
              <a:gd name="T97" fmla="*/ 107 h 319"/>
              <a:gd name="T98" fmla="*/ 95 w 1887"/>
              <a:gd name="T99" fmla="*/ 160 h 319"/>
              <a:gd name="T100" fmla="*/ 30 w 1887"/>
              <a:gd name="T101" fmla="*/ 253 h 319"/>
              <a:gd name="T102" fmla="*/ 146 w 1887"/>
              <a:gd name="T103" fmla="*/ 319 h 319"/>
              <a:gd name="T104" fmla="*/ 220 w 1887"/>
              <a:gd name="T105" fmla="*/ 231 h 319"/>
              <a:gd name="T106" fmla="*/ 318 w 1887"/>
              <a:gd name="T107" fmla="*/ 177 h 319"/>
              <a:gd name="T108" fmla="*/ 13 w 1887"/>
              <a:gd name="T109" fmla="*/ 96 h 319"/>
              <a:gd name="T110" fmla="*/ 280 w 1887"/>
              <a:gd name="T111" fmla="*/ 54 h 319"/>
              <a:gd name="T112" fmla="*/ 42 w 1887"/>
              <a:gd name="T113" fmla="*/ 50 h 319"/>
              <a:gd name="T114" fmla="*/ 183 w 1887"/>
              <a:gd name="T115"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87" h="319">
                <a:moveTo>
                  <a:pt x="1859" y="150"/>
                </a:moveTo>
                <a:cubicBezTo>
                  <a:pt x="1858" y="145"/>
                  <a:pt x="1856" y="142"/>
                  <a:pt x="1854" y="139"/>
                </a:cubicBezTo>
                <a:cubicBezTo>
                  <a:pt x="1851" y="136"/>
                  <a:pt x="1848" y="135"/>
                  <a:pt x="1844" y="135"/>
                </a:cubicBezTo>
                <a:cubicBezTo>
                  <a:pt x="1835" y="135"/>
                  <a:pt x="1830" y="140"/>
                  <a:pt x="1828" y="150"/>
                </a:cubicBezTo>
                <a:lnTo>
                  <a:pt x="1859" y="150"/>
                </a:lnTo>
                <a:close/>
                <a:moveTo>
                  <a:pt x="1887" y="197"/>
                </a:moveTo>
                <a:cubicBezTo>
                  <a:pt x="1883" y="200"/>
                  <a:pt x="1877" y="203"/>
                  <a:pt x="1871" y="204"/>
                </a:cubicBezTo>
                <a:cubicBezTo>
                  <a:pt x="1865" y="206"/>
                  <a:pt x="1858" y="207"/>
                  <a:pt x="1851" y="207"/>
                </a:cubicBezTo>
                <a:cubicBezTo>
                  <a:pt x="1843" y="207"/>
                  <a:pt x="1835" y="206"/>
                  <a:pt x="1829" y="203"/>
                </a:cubicBezTo>
                <a:cubicBezTo>
                  <a:pt x="1822" y="201"/>
                  <a:pt x="1817" y="198"/>
                  <a:pt x="1812" y="194"/>
                </a:cubicBezTo>
                <a:cubicBezTo>
                  <a:pt x="1807" y="190"/>
                  <a:pt x="1804" y="185"/>
                  <a:pt x="1801" y="179"/>
                </a:cubicBezTo>
                <a:cubicBezTo>
                  <a:pt x="1799" y="173"/>
                  <a:pt x="1798" y="167"/>
                  <a:pt x="1798" y="160"/>
                </a:cubicBezTo>
                <a:cubicBezTo>
                  <a:pt x="1798" y="153"/>
                  <a:pt x="1799" y="146"/>
                  <a:pt x="1801" y="141"/>
                </a:cubicBezTo>
                <a:cubicBezTo>
                  <a:pt x="1803" y="135"/>
                  <a:pt x="1806" y="130"/>
                  <a:pt x="1811" y="126"/>
                </a:cubicBezTo>
                <a:cubicBezTo>
                  <a:pt x="1815" y="122"/>
                  <a:pt x="1820" y="118"/>
                  <a:pt x="1825" y="116"/>
                </a:cubicBezTo>
                <a:cubicBezTo>
                  <a:pt x="1831" y="114"/>
                  <a:pt x="1837" y="113"/>
                  <a:pt x="1844" y="113"/>
                </a:cubicBezTo>
                <a:cubicBezTo>
                  <a:pt x="1851" y="113"/>
                  <a:pt x="1857" y="114"/>
                  <a:pt x="1862" y="116"/>
                </a:cubicBezTo>
                <a:cubicBezTo>
                  <a:pt x="1867" y="118"/>
                  <a:pt x="1872" y="121"/>
                  <a:pt x="1876" y="125"/>
                </a:cubicBezTo>
                <a:cubicBezTo>
                  <a:pt x="1880" y="128"/>
                  <a:pt x="1882" y="133"/>
                  <a:pt x="1884" y="138"/>
                </a:cubicBezTo>
                <a:cubicBezTo>
                  <a:pt x="1886" y="144"/>
                  <a:pt x="1887" y="150"/>
                  <a:pt x="1887" y="157"/>
                </a:cubicBezTo>
                <a:cubicBezTo>
                  <a:pt x="1887" y="161"/>
                  <a:pt x="1887" y="165"/>
                  <a:pt x="1886" y="168"/>
                </a:cubicBezTo>
                <a:cubicBezTo>
                  <a:pt x="1828" y="168"/>
                  <a:pt x="1828" y="168"/>
                  <a:pt x="1828" y="168"/>
                </a:cubicBezTo>
                <a:cubicBezTo>
                  <a:pt x="1831" y="178"/>
                  <a:pt x="1840" y="183"/>
                  <a:pt x="1854" y="183"/>
                </a:cubicBezTo>
                <a:cubicBezTo>
                  <a:pt x="1858" y="183"/>
                  <a:pt x="1862" y="182"/>
                  <a:pt x="1866" y="181"/>
                </a:cubicBezTo>
                <a:cubicBezTo>
                  <a:pt x="1870" y="180"/>
                  <a:pt x="1874" y="179"/>
                  <a:pt x="1877" y="178"/>
                </a:cubicBezTo>
                <a:lnTo>
                  <a:pt x="1887" y="197"/>
                </a:lnTo>
                <a:close/>
                <a:moveTo>
                  <a:pt x="1794" y="198"/>
                </a:moveTo>
                <a:cubicBezTo>
                  <a:pt x="1790" y="201"/>
                  <a:pt x="1785" y="203"/>
                  <a:pt x="1779" y="204"/>
                </a:cubicBezTo>
                <a:cubicBezTo>
                  <a:pt x="1774" y="206"/>
                  <a:pt x="1769" y="206"/>
                  <a:pt x="1763" y="206"/>
                </a:cubicBezTo>
                <a:cubicBezTo>
                  <a:pt x="1755" y="206"/>
                  <a:pt x="1748" y="205"/>
                  <a:pt x="1742" y="203"/>
                </a:cubicBezTo>
                <a:cubicBezTo>
                  <a:pt x="1736" y="201"/>
                  <a:pt x="1731" y="198"/>
                  <a:pt x="1727" y="194"/>
                </a:cubicBezTo>
                <a:cubicBezTo>
                  <a:pt x="1723" y="190"/>
                  <a:pt x="1719" y="185"/>
                  <a:pt x="1717" y="179"/>
                </a:cubicBezTo>
                <a:cubicBezTo>
                  <a:pt x="1715" y="173"/>
                  <a:pt x="1714" y="167"/>
                  <a:pt x="1714" y="160"/>
                </a:cubicBezTo>
                <a:cubicBezTo>
                  <a:pt x="1714" y="153"/>
                  <a:pt x="1715" y="147"/>
                  <a:pt x="1718" y="141"/>
                </a:cubicBezTo>
                <a:cubicBezTo>
                  <a:pt x="1720" y="135"/>
                  <a:pt x="1723" y="130"/>
                  <a:pt x="1728" y="126"/>
                </a:cubicBezTo>
                <a:cubicBezTo>
                  <a:pt x="1732" y="122"/>
                  <a:pt x="1737" y="119"/>
                  <a:pt x="1743" y="116"/>
                </a:cubicBezTo>
                <a:cubicBezTo>
                  <a:pt x="1749" y="114"/>
                  <a:pt x="1756" y="113"/>
                  <a:pt x="1763" y="113"/>
                </a:cubicBezTo>
                <a:cubicBezTo>
                  <a:pt x="1773" y="113"/>
                  <a:pt x="1781" y="115"/>
                  <a:pt x="1788" y="118"/>
                </a:cubicBezTo>
                <a:cubicBezTo>
                  <a:pt x="1784" y="144"/>
                  <a:pt x="1784" y="144"/>
                  <a:pt x="1784" y="144"/>
                </a:cubicBezTo>
                <a:cubicBezTo>
                  <a:pt x="1782" y="143"/>
                  <a:pt x="1779" y="142"/>
                  <a:pt x="1775" y="141"/>
                </a:cubicBezTo>
                <a:cubicBezTo>
                  <a:pt x="1772" y="141"/>
                  <a:pt x="1769" y="140"/>
                  <a:pt x="1767" y="140"/>
                </a:cubicBezTo>
                <a:cubicBezTo>
                  <a:pt x="1760" y="140"/>
                  <a:pt x="1755" y="142"/>
                  <a:pt x="1751" y="146"/>
                </a:cubicBezTo>
                <a:cubicBezTo>
                  <a:pt x="1747" y="149"/>
                  <a:pt x="1745" y="154"/>
                  <a:pt x="1745" y="160"/>
                </a:cubicBezTo>
                <a:cubicBezTo>
                  <a:pt x="1745" y="166"/>
                  <a:pt x="1747" y="170"/>
                  <a:pt x="1751" y="174"/>
                </a:cubicBezTo>
                <a:cubicBezTo>
                  <a:pt x="1755" y="177"/>
                  <a:pt x="1760" y="179"/>
                  <a:pt x="1767" y="179"/>
                </a:cubicBezTo>
                <a:cubicBezTo>
                  <a:pt x="1770" y="179"/>
                  <a:pt x="1772" y="179"/>
                  <a:pt x="1775" y="178"/>
                </a:cubicBezTo>
                <a:cubicBezTo>
                  <a:pt x="1778" y="178"/>
                  <a:pt x="1780" y="177"/>
                  <a:pt x="1782" y="176"/>
                </a:cubicBezTo>
                <a:lnTo>
                  <a:pt x="1794" y="198"/>
                </a:lnTo>
                <a:close/>
                <a:moveTo>
                  <a:pt x="1656" y="179"/>
                </a:moveTo>
                <a:cubicBezTo>
                  <a:pt x="1662" y="179"/>
                  <a:pt x="1666" y="177"/>
                  <a:pt x="1669" y="174"/>
                </a:cubicBezTo>
                <a:cubicBezTo>
                  <a:pt x="1673" y="170"/>
                  <a:pt x="1674" y="165"/>
                  <a:pt x="1674" y="160"/>
                </a:cubicBezTo>
                <a:cubicBezTo>
                  <a:pt x="1674" y="154"/>
                  <a:pt x="1673" y="149"/>
                  <a:pt x="1669" y="145"/>
                </a:cubicBezTo>
                <a:cubicBezTo>
                  <a:pt x="1666" y="142"/>
                  <a:pt x="1662" y="140"/>
                  <a:pt x="1656" y="140"/>
                </a:cubicBezTo>
                <a:cubicBezTo>
                  <a:pt x="1651" y="140"/>
                  <a:pt x="1647" y="142"/>
                  <a:pt x="1643" y="145"/>
                </a:cubicBezTo>
                <a:cubicBezTo>
                  <a:pt x="1640" y="149"/>
                  <a:pt x="1638" y="154"/>
                  <a:pt x="1638" y="160"/>
                </a:cubicBezTo>
                <a:cubicBezTo>
                  <a:pt x="1638" y="165"/>
                  <a:pt x="1640" y="170"/>
                  <a:pt x="1643" y="174"/>
                </a:cubicBezTo>
                <a:cubicBezTo>
                  <a:pt x="1647" y="177"/>
                  <a:pt x="1651" y="179"/>
                  <a:pt x="1656" y="179"/>
                </a:cubicBezTo>
                <a:moveTo>
                  <a:pt x="1648" y="207"/>
                </a:moveTo>
                <a:cubicBezTo>
                  <a:pt x="1642" y="207"/>
                  <a:pt x="1637" y="206"/>
                  <a:pt x="1632" y="203"/>
                </a:cubicBezTo>
                <a:cubicBezTo>
                  <a:pt x="1627" y="201"/>
                  <a:pt x="1622" y="198"/>
                  <a:pt x="1619" y="194"/>
                </a:cubicBezTo>
                <a:cubicBezTo>
                  <a:pt x="1615" y="189"/>
                  <a:pt x="1613" y="185"/>
                  <a:pt x="1611" y="179"/>
                </a:cubicBezTo>
                <a:cubicBezTo>
                  <a:pt x="1609" y="173"/>
                  <a:pt x="1608" y="167"/>
                  <a:pt x="1608" y="160"/>
                </a:cubicBezTo>
                <a:cubicBezTo>
                  <a:pt x="1608" y="153"/>
                  <a:pt x="1609" y="147"/>
                  <a:pt x="1611" y="141"/>
                </a:cubicBezTo>
                <a:cubicBezTo>
                  <a:pt x="1613" y="135"/>
                  <a:pt x="1616" y="130"/>
                  <a:pt x="1619" y="126"/>
                </a:cubicBezTo>
                <a:cubicBezTo>
                  <a:pt x="1623" y="122"/>
                  <a:pt x="1627" y="119"/>
                  <a:pt x="1633" y="116"/>
                </a:cubicBezTo>
                <a:cubicBezTo>
                  <a:pt x="1638" y="114"/>
                  <a:pt x="1643" y="113"/>
                  <a:pt x="1649" y="113"/>
                </a:cubicBezTo>
                <a:cubicBezTo>
                  <a:pt x="1654" y="113"/>
                  <a:pt x="1659" y="114"/>
                  <a:pt x="1663" y="116"/>
                </a:cubicBezTo>
                <a:cubicBezTo>
                  <a:pt x="1668" y="118"/>
                  <a:pt x="1671" y="122"/>
                  <a:pt x="1674" y="126"/>
                </a:cubicBezTo>
                <a:cubicBezTo>
                  <a:pt x="1674" y="115"/>
                  <a:pt x="1674" y="115"/>
                  <a:pt x="1674" y="115"/>
                </a:cubicBezTo>
                <a:cubicBezTo>
                  <a:pt x="1703" y="115"/>
                  <a:pt x="1703" y="115"/>
                  <a:pt x="1703" y="115"/>
                </a:cubicBezTo>
                <a:cubicBezTo>
                  <a:pt x="1703" y="204"/>
                  <a:pt x="1703" y="204"/>
                  <a:pt x="1703" y="204"/>
                </a:cubicBezTo>
                <a:cubicBezTo>
                  <a:pt x="1674" y="204"/>
                  <a:pt x="1674" y="204"/>
                  <a:pt x="1674" y="204"/>
                </a:cubicBezTo>
                <a:cubicBezTo>
                  <a:pt x="1674" y="194"/>
                  <a:pt x="1674" y="194"/>
                  <a:pt x="1674" y="194"/>
                </a:cubicBezTo>
                <a:cubicBezTo>
                  <a:pt x="1671" y="198"/>
                  <a:pt x="1668" y="201"/>
                  <a:pt x="1663" y="203"/>
                </a:cubicBezTo>
                <a:cubicBezTo>
                  <a:pt x="1659" y="206"/>
                  <a:pt x="1654" y="207"/>
                  <a:pt x="1648" y="207"/>
                </a:cubicBezTo>
                <a:moveTo>
                  <a:pt x="1549" y="179"/>
                </a:moveTo>
                <a:cubicBezTo>
                  <a:pt x="1554" y="179"/>
                  <a:pt x="1559" y="177"/>
                  <a:pt x="1562" y="174"/>
                </a:cubicBezTo>
                <a:cubicBezTo>
                  <a:pt x="1565" y="170"/>
                  <a:pt x="1567" y="165"/>
                  <a:pt x="1567" y="160"/>
                </a:cubicBezTo>
                <a:cubicBezTo>
                  <a:pt x="1567" y="154"/>
                  <a:pt x="1565" y="149"/>
                  <a:pt x="1562" y="145"/>
                </a:cubicBezTo>
                <a:cubicBezTo>
                  <a:pt x="1559" y="142"/>
                  <a:pt x="1554" y="140"/>
                  <a:pt x="1549" y="140"/>
                </a:cubicBezTo>
                <a:cubicBezTo>
                  <a:pt x="1544" y="140"/>
                  <a:pt x="1540" y="142"/>
                  <a:pt x="1536" y="145"/>
                </a:cubicBezTo>
                <a:cubicBezTo>
                  <a:pt x="1533" y="149"/>
                  <a:pt x="1531" y="154"/>
                  <a:pt x="1531" y="160"/>
                </a:cubicBezTo>
                <a:cubicBezTo>
                  <a:pt x="1531" y="165"/>
                  <a:pt x="1533" y="170"/>
                  <a:pt x="1536" y="174"/>
                </a:cubicBezTo>
                <a:cubicBezTo>
                  <a:pt x="1540" y="177"/>
                  <a:pt x="1544" y="179"/>
                  <a:pt x="1549" y="179"/>
                </a:cubicBezTo>
                <a:moveTo>
                  <a:pt x="1502" y="115"/>
                </a:moveTo>
                <a:cubicBezTo>
                  <a:pt x="1531" y="115"/>
                  <a:pt x="1531" y="115"/>
                  <a:pt x="1531" y="115"/>
                </a:cubicBezTo>
                <a:cubicBezTo>
                  <a:pt x="1531" y="125"/>
                  <a:pt x="1531" y="125"/>
                  <a:pt x="1531" y="125"/>
                </a:cubicBezTo>
                <a:cubicBezTo>
                  <a:pt x="1534" y="121"/>
                  <a:pt x="1538" y="118"/>
                  <a:pt x="1542" y="116"/>
                </a:cubicBezTo>
                <a:cubicBezTo>
                  <a:pt x="1547" y="114"/>
                  <a:pt x="1552" y="113"/>
                  <a:pt x="1558" y="113"/>
                </a:cubicBezTo>
                <a:cubicBezTo>
                  <a:pt x="1563" y="113"/>
                  <a:pt x="1569" y="114"/>
                  <a:pt x="1574" y="116"/>
                </a:cubicBezTo>
                <a:cubicBezTo>
                  <a:pt x="1579" y="118"/>
                  <a:pt x="1583" y="122"/>
                  <a:pt x="1587" y="126"/>
                </a:cubicBezTo>
                <a:cubicBezTo>
                  <a:pt x="1590" y="130"/>
                  <a:pt x="1593" y="135"/>
                  <a:pt x="1595" y="140"/>
                </a:cubicBezTo>
                <a:cubicBezTo>
                  <a:pt x="1597" y="146"/>
                  <a:pt x="1598" y="152"/>
                  <a:pt x="1598" y="159"/>
                </a:cubicBezTo>
                <a:cubicBezTo>
                  <a:pt x="1598" y="166"/>
                  <a:pt x="1597" y="172"/>
                  <a:pt x="1595" y="178"/>
                </a:cubicBezTo>
                <a:cubicBezTo>
                  <a:pt x="1593" y="184"/>
                  <a:pt x="1590" y="189"/>
                  <a:pt x="1586" y="193"/>
                </a:cubicBezTo>
                <a:cubicBezTo>
                  <a:pt x="1582" y="197"/>
                  <a:pt x="1578" y="201"/>
                  <a:pt x="1573" y="203"/>
                </a:cubicBezTo>
                <a:cubicBezTo>
                  <a:pt x="1568" y="205"/>
                  <a:pt x="1563" y="207"/>
                  <a:pt x="1557" y="207"/>
                </a:cubicBezTo>
                <a:cubicBezTo>
                  <a:pt x="1552" y="207"/>
                  <a:pt x="1547" y="206"/>
                  <a:pt x="1543" y="204"/>
                </a:cubicBezTo>
                <a:cubicBezTo>
                  <a:pt x="1539" y="202"/>
                  <a:pt x="1536" y="199"/>
                  <a:pt x="1533" y="196"/>
                </a:cubicBezTo>
                <a:cubicBezTo>
                  <a:pt x="1533" y="243"/>
                  <a:pt x="1533" y="243"/>
                  <a:pt x="1533" y="243"/>
                </a:cubicBezTo>
                <a:cubicBezTo>
                  <a:pt x="1502" y="243"/>
                  <a:pt x="1502" y="243"/>
                  <a:pt x="1502" y="243"/>
                </a:cubicBezTo>
                <a:lnTo>
                  <a:pt x="1502" y="115"/>
                </a:lnTo>
                <a:close/>
                <a:moveTo>
                  <a:pt x="1455" y="135"/>
                </a:moveTo>
                <a:cubicBezTo>
                  <a:pt x="1449" y="135"/>
                  <a:pt x="1445" y="137"/>
                  <a:pt x="1445" y="140"/>
                </a:cubicBezTo>
                <a:cubicBezTo>
                  <a:pt x="1445" y="142"/>
                  <a:pt x="1446" y="144"/>
                  <a:pt x="1448" y="145"/>
                </a:cubicBezTo>
                <a:cubicBezTo>
                  <a:pt x="1450" y="146"/>
                  <a:pt x="1454" y="147"/>
                  <a:pt x="1459" y="148"/>
                </a:cubicBezTo>
                <a:cubicBezTo>
                  <a:pt x="1469" y="151"/>
                  <a:pt x="1477" y="154"/>
                  <a:pt x="1482" y="159"/>
                </a:cubicBezTo>
                <a:cubicBezTo>
                  <a:pt x="1487" y="164"/>
                  <a:pt x="1489" y="170"/>
                  <a:pt x="1489" y="179"/>
                </a:cubicBezTo>
                <a:cubicBezTo>
                  <a:pt x="1489" y="187"/>
                  <a:pt x="1486" y="194"/>
                  <a:pt x="1479" y="199"/>
                </a:cubicBezTo>
                <a:cubicBezTo>
                  <a:pt x="1472" y="204"/>
                  <a:pt x="1462" y="207"/>
                  <a:pt x="1449" y="207"/>
                </a:cubicBezTo>
                <a:cubicBezTo>
                  <a:pt x="1442" y="207"/>
                  <a:pt x="1436" y="206"/>
                  <a:pt x="1429" y="204"/>
                </a:cubicBezTo>
                <a:cubicBezTo>
                  <a:pt x="1423" y="203"/>
                  <a:pt x="1418" y="201"/>
                  <a:pt x="1414" y="198"/>
                </a:cubicBezTo>
                <a:cubicBezTo>
                  <a:pt x="1424" y="180"/>
                  <a:pt x="1424" y="180"/>
                  <a:pt x="1424" y="180"/>
                </a:cubicBezTo>
                <a:cubicBezTo>
                  <a:pt x="1427" y="181"/>
                  <a:pt x="1431" y="182"/>
                  <a:pt x="1436" y="183"/>
                </a:cubicBezTo>
                <a:cubicBezTo>
                  <a:pt x="1440" y="184"/>
                  <a:pt x="1444" y="184"/>
                  <a:pt x="1447" y="184"/>
                </a:cubicBezTo>
                <a:cubicBezTo>
                  <a:pt x="1455" y="184"/>
                  <a:pt x="1458" y="182"/>
                  <a:pt x="1458" y="179"/>
                </a:cubicBezTo>
                <a:cubicBezTo>
                  <a:pt x="1458" y="178"/>
                  <a:pt x="1458" y="177"/>
                  <a:pt x="1458" y="176"/>
                </a:cubicBezTo>
                <a:cubicBezTo>
                  <a:pt x="1458" y="176"/>
                  <a:pt x="1457" y="175"/>
                  <a:pt x="1456" y="175"/>
                </a:cubicBezTo>
                <a:cubicBezTo>
                  <a:pt x="1455" y="174"/>
                  <a:pt x="1454" y="173"/>
                  <a:pt x="1452" y="173"/>
                </a:cubicBezTo>
                <a:cubicBezTo>
                  <a:pt x="1450" y="172"/>
                  <a:pt x="1448" y="172"/>
                  <a:pt x="1445" y="171"/>
                </a:cubicBezTo>
                <a:cubicBezTo>
                  <a:pt x="1440" y="170"/>
                  <a:pt x="1435" y="168"/>
                  <a:pt x="1432" y="166"/>
                </a:cubicBezTo>
                <a:cubicBezTo>
                  <a:pt x="1428" y="164"/>
                  <a:pt x="1425" y="162"/>
                  <a:pt x="1422" y="160"/>
                </a:cubicBezTo>
                <a:cubicBezTo>
                  <a:pt x="1420" y="157"/>
                  <a:pt x="1418" y="155"/>
                  <a:pt x="1417" y="152"/>
                </a:cubicBezTo>
                <a:cubicBezTo>
                  <a:pt x="1416" y="148"/>
                  <a:pt x="1415" y="145"/>
                  <a:pt x="1415" y="141"/>
                </a:cubicBezTo>
                <a:cubicBezTo>
                  <a:pt x="1415" y="132"/>
                  <a:pt x="1418" y="125"/>
                  <a:pt x="1425" y="120"/>
                </a:cubicBezTo>
                <a:cubicBezTo>
                  <a:pt x="1432" y="115"/>
                  <a:pt x="1441" y="113"/>
                  <a:pt x="1453" y="113"/>
                </a:cubicBezTo>
                <a:cubicBezTo>
                  <a:pt x="1459" y="113"/>
                  <a:pt x="1465" y="113"/>
                  <a:pt x="1471" y="115"/>
                </a:cubicBezTo>
                <a:cubicBezTo>
                  <a:pt x="1476" y="116"/>
                  <a:pt x="1481" y="117"/>
                  <a:pt x="1485" y="120"/>
                </a:cubicBezTo>
                <a:cubicBezTo>
                  <a:pt x="1482" y="142"/>
                  <a:pt x="1482" y="142"/>
                  <a:pt x="1482" y="142"/>
                </a:cubicBezTo>
                <a:cubicBezTo>
                  <a:pt x="1478" y="140"/>
                  <a:pt x="1473" y="138"/>
                  <a:pt x="1468" y="137"/>
                </a:cubicBezTo>
                <a:cubicBezTo>
                  <a:pt x="1464" y="136"/>
                  <a:pt x="1459" y="135"/>
                  <a:pt x="1455" y="135"/>
                </a:cubicBezTo>
                <a:moveTo>
                  <a:pt x="1356" y="181"/>
                </a:moveTo>
                <a:cubicBezTo>
                  <a:pt x="1362" y="181"/>
                  <a:pt x="1366" y="179"/>
                  <a:pt x="1370" y="175"/>
                </a:cubicBezTo>
                <a:cubicBezTo>
                  <a:pt x="1373" y="171"/>
                  <a:pt x="1375" y="166"/>
                  <a:pt x="1375" y="160"/>
                </a:cubicBezTo>
                <a:cubicBezTo>
                  <a:pt x="1375" y="153"/>
                  <a:pt x="1373" y="148"/>
                  <a:pt x="1370" y="144"/>
                </a:cubicBezTo>
                <a:cubicBezTo>
                  <a:pt x="1366" y="140"/>
                  <a:pt x="1362" y="139"/>
                  <a:pt x="1356" y="139"/>
                </a:cubicBezTo>
                <a:cubicBezTo>
                  <a:pt x="1350" y="139"/>
                  <a:pt x="1345" y="140"/>
                  <a:pt x="1342" y="144"/>
                </a:cubicBezTo>
                <a:cubicBezTo>
                  <a:pt x="1338" y="148"/>
                  <a:pt x="1337" y="153"/>
                  <a:pt x="1337" y="160"/>
                </a:cubicBezTo>
                <a:cubicBezTo>
                  <a:pt x="1337" y="166"/>
                  <a:pt x="1338" y="171"/>
                  <a:pt x="1342" y="175"/>
                </a:cubicBezTo>
                <a:cubicBezTo>
                  <a:pt x="1345" y="179"/>
                  <a:pt x="1350" y="181"/>
                  <a:pt x="1356" y="181"/>
                </a:cubicBezTo>
                <a:moveTo>
                  <a:pt x="1356" y="207"/>
                </a:moveTo>
                <a:cubicBezTo>
                  <a:pt x="1349" y="207"/>
                  <a:pt x="1342" y="205"/>
                  <a:pt x="1336" y="203"/>
                </a:cubicBezTo>
                <a:cubicBezTo>
                  <a:pt x="1330" y="201"/>
                  <a:pt x="1325" y="198"/>
                  <a:pt x="1321" y="193"/>
                </a:cubicBezTo>
                <a:cubicBezTo>
                  <a:pt x="1317" y="189"/>
                  <a:pt x="1313" y="184"/>
                  <a:pt x="1311" y="178"/>
                </a:cubicBezTo>
                <a:cubicBezTo>
                  <a:pt x="1308" y="173"/>
                  <a:pt x="1307" y="166"/>
                  <a:pt x="1307" y="160"/>
                </a:cubicBezTo>
                <a:cubicBezTo>
                  <a:pt x="1307" y="153"/>
                  <a:pt x="1308" y="147"/>
                  <a:pt x="1311" y="141"/>
                </a:cubicBezTo>
                <a:cubicBezTo>
                  <a:pt x="1313" y="135"/>
                  <a:pt x="1317" y="130"/>
                  <a:pt x="1321" y="126"/>
                </a:cubicBezTo>
                <a:cubicBezTo>
                  <a:pt x="1325" y="122"/>
                  <a:pt x="1331" y="118"/>
                  <a:pt x="1337" y="116"/>
                </a:cubicBezTo>
                <a:cubicBezTo>
                  <a:pt x="1342" y="114"/>
                  <a:pt x="1349" y="113"/>
                  <a:pt x="1356" y="113"/>
                </a:cubicBezTo>
                <a:cubicBezTo>
                  <a:pt x="1363" y="113"/>
                  <a:pt x="1369" y="114"/>
                  <a:pt x="1375" y="116"/>
                </a:cubicBezTo>
                <a:cubicBezTo>
                  <a:pt x="1381" y="118"/>
                  <a:pt x="1386" y="122"/>
                  <a:pt x="1391" y="126"/>
                </a:cubicBezTo>
                <a:cubicBezTo>
                  <a:pt x="1395" y="130"/>
                  <a:pt x="1398" y="135"/>
                  <a:pt x="1401" y="141"/>
                </a:cubicBezTo>
                <a:cubicBezTo>
                  <a:pt x="1403" y="147"/>
                  <a:pt x="1404" y="153"/>
                  <a:pt x="1404" y="160"/>
                </a:cubicBezTo>
                <a:cubicBezTo>
                  <a:pt x="1404" y="166"/>
                  <a:pt x="1403" y="173"/>
                  <a:pt x="1401" y="178"/>
                </a:cubicBezTo>
                <a:cubicBezTo>
                  <a:pt x="1398" y="184"/>
                  <a:pt x="1395" y="189"/>
                  <a:pt x="1391" y="193"/>
                </a:cubicBezTo>
                <a:cubicBezTo>
                  <a:pt x="1386" y="197"/>
                  <a:pt x="1381" y="201"/>
                  <a:pt x="1375" y="203"/>
                </a:cubicBezTo>
                <a:cubicBezTo>
                  <a:pt x="1369" y="205"/>
                  <a:pt x="1363" y="207"/>
                  <a:pt x="1356" y="207"/>
                </a:cubicBezTo>
                <a:moveTo>
                  <a:pt x="1239" y="115"/>
                </a:moveTo>
                <a:cubicBezTo>
                  <a:pt x="1269" y="115"/>
                  <a:pt x="1269" y="115"/>
                  <a:pt x="1269" y="115"/>
                </a:cubicBezTo>
                <a:cubicBezTo>
                  <a:pt x="1269" y="129"/>
                  <a:pt x="1269" y="129"/>
                  <a:pt x="1269" y="129"/>
                </a:cubicBezTo>
                <a:cubicBezTo>
                  <a:pt x="1271" y="124"/>
                  <a:pt x="1274" y="120"/>
                  <a:pt x="1278" y="118"/>
                </a:cubicBezTo>
                <a:cubicBezTo>
                  <a:pt x="1282" y="115"/>
                  <a:pt x="1286" y="114"/>
                  <a:pt x="1291" y="114"/>
                </a:cubicBezTo>
                <a:cubicBezTo>
                  <a:pt x="1295" y="114"/>
                  <a:pt x="1299" y="114"/>
                  <a:pt x="1301" y="116"/>
                </a:cubicBezTo>
                <a:cubicBezTo>
                  <a:pt x="1299" y="145"/>
                  <a:pt x="1299" y="145"/>
                  <a:pt x="1299" y="145"/>
                </a:cubicBezTo>
                <a:cubicBezTo>
                  <a:pt x="1297" y="144"/>
                  <a:pt x="1296" y="143"/>
                  <a:pt x="1293" y="143"/>
                </a:cubicBezTo>
                <a:cubicBezTo>
                  <a:pt x="1291" y="143"/>
                  <a:pt x="1289" y="142"/>
                  <a:pt x="1288" y="142"/>
                </a:cubicBezTo>
                <a:cubicBezTo>
                  <a:pt x="1276" y="142"/>
                  <a:pt x="1270" y="150"/>
                  <a:pt x="1270" y="166"/>
                </a:cubicBezTo>
                <a:cubicBezTo>
                  <a:pt x="1270" y="204"/>
                  <a:pt x="1270" y="204"/>
                  <a:pt x="1270" y="204"/>
                </a:cubicBezTo>
                <a:cubicBezTo>
                  <a:pt x="1239" y="204"/>
                  <a:pt x="1239" y="204"/>
                  <a:pt x="1239" y="204"/>
                </a:cubicBezTo>
                <a:lnTo>
                  <a:pt x="1239" y="115"/>
                </a:lnTo>
                <a:close/>
                <a:moveTo>
                  <a:pt x="1195" y="150"/>
                </a:moveTo>
                <a:cubicBezTo>
                  <a:pt x="1195" y="145"/>
                  <a:pt x="1193" y="142"/>
                  <a:pt x="1191" y="139"/>
                </a:cubicBezTo>
                <a:cubicBezTo>
                  <a:pt x="1188" y="136"/>
                  <a:pt x="1184" y="135"/>
                  <a:pt x="1180" y="135"/>
                </a:cubicBezTo>
                <a:cubicBezTo>
                  <a:pt x="1172" y="135"/>
                  <a:pt x="1166" y="140"/>
                  <a:pt x="1164" y="150"/>
                </a:cubicBezTo>
                <a:lnTo>
                  <a:pt x="1195" y="150"/>
                </a:lnTo>
                <a:close/>
                <a:moveTo>
                  <a:pt x="1224" y="197"/>
                </a:moveTo>
                <a:cubicBezTo>
                  <a:pt x="1219" y="200"/>
                  <a:pt x="1214" y="203"/>
                  <a:pt x="1208" y="204"/>
                </a:cubicBezTo>
                <a:cubicBezTo>
                  <a:pt x="1201" y="206"/>
                  <a:pt x="1195" y="207"/>
                  <a:pt x="1188" y="207"/>
                </a:cubicBezTo>
                <a:cubicBezTo>
                  <a:pt x="1180" y="207"/>
                  <a:pt x="1172" y="206"/>
                  <a:pt x="1166" y="203"/>
                </a:cubicBezTo>
                <a:cubicBezTo>
                  <a:pt x="1159" y="201"/>
                  <a:pt x="1153" y="198"/>
                  <a:pt x="1149" y="194"/>
                </a:cubicBezTo>
                <a:cubicBezTo>
                  <a:pt x="1144" y="190"/>
                  <a:pt x="1141" y="185"/>
                  <a:pt x="1138" y="179"/>
                </a:cubicBezTo>
                <a:cubicBezTo>
                  <a:pt x="1136" y="173"/>
                  <a:pt x="1134" y="167"/>
                  <a:pt x="1134" y="160"/>
                </a:cubicBezTo>
                <a:cubicBezTo>
                  <a:pt x="1134" y="153"/>
                  <a:pt x="1136" y="146"/>
                  <a:pt x="1138" y="141"/>
                </a:cubicBezTo>
                <a:cubicBezTo>
                  <a:pt x="1140" y="135"/>
                  <a:pt x="1143" y="130"/>
                  <a:pt x="1147" y="126"/>
                </a:cubicBezTo>
                <a:cubicBezTo>
                  <a:pt x="1151" y="122"/>
                  <a:pt x="1156" y="118"/>
                  <a:pt x="1162" y="116"/>
                </a:cubicBezTo>
                <a:cubicBezTo>
                  <a:pt x="1168" y="114"/>
                  <a:pt x="1174" y="113"/>
                  <a:pt x="1181" y="113"/>
                </a:cubicBezTo>
                <a:cubicBezTo>
                  <a:pt x="1187" y="113"/>
                  <a:pt x="1193" y="114"/>
                  <a:pt x="1199" y="116"/>
                </a:cubicBezTo>
                <a:cubicBezTo>
                  <a:pt x="1204" y="118"/>
                  <a:pt x="1209" y="121"/>
                  <a:pt x="1212" y="125"/>
                </a:cubicBezTo>
                <a:cubicBezTo>
                  <a:pt x="1216" y="128"/>
                  <a:pt x="1219" y="133"/>
                  <a:pt x="1221" y="138"/>
                </a:cubicBezTo>
                <a:cubicBezTo>
                  <a:pt x="1223" y="144"/>
                  <a:pt x="1224" y="150"/>
                  <a:pt x="1224" y="157"/>
                </a:cubicBezTo>
                <a:cubicBezTo>
                  <a:pt x="1224" y="161"/>
                  <a:pt x="1224" y="165"/>
                  <a:pt x="1223" y="168"/>
                </a:cubicBezTo>
                <a:cubicBezTo>
                  <a:pt x="1165" y="168"/>
                  <a:pt x="1165" y="168"/>
                  <a:pt x="1165" y="168"/>
                </a:cubicBezTo>
                <a:cubicBezTo>
                  <a:pt x="1168" y="178"/>
                  <a:pt x="1176" y="183"/>
                  <a:pt x="1191" y="183"/>
                </a:cubicBezTo>
                <a:cubicBezTo>
                  <a:pt x="1194" y="183"/>
                  <a:pt x="1198" y="182"/>
                  <a:pt x="1203" y="181"/>
                </a:cubicBezTo>
                <a:cubicBezTo>
                  <a:pt x="1207" y="180"/>
                  <a:pt x="1211" y="179"/>
                  <a:pt x="1214" y="178"/>
                </a:cubicBezTo>
                <a:lnTo>
                  <a:pt x="1224" y="197"/>
                </a:lnTo>
                <a:close/>
                <a:moveTo>
                  <a:pt x="1077" y="148"/>
                </a:moveTo>
                <a:cubicBezTo>
                  <a:pt x="1062" y="103"/>
                  <a:pt x="1062" y="103"/>
                  <a:pt x="1062" y="103"/>
                </a:cubicBezTo>
                <a:cubicBezTo>
                  <a:pt x="1047" y="148"/>
                  <a:pt x="1047" y="148"/>
                  <a:pt x="1047" y="148"/>
                </a:cubicBezTo>
                <a:lnTo>
                  <a:pt x="1077" y="148"/>
                </a:lnTo>
                <a:close/>
                <a:moveTo>
                  <a:pt x="1046" y="73"/>
                </a:moveTo>
                <a:cubicBezTo>
                  <a:pt x="1081" y="73"/>
                  <a:pt x="1081" y="73"/>
                  <a:pt x="1081" y="73"/>
                </a:cubicBezTo>
                <a:cubicBezTo>
                  <a:pt x="1133" y="204"/>
                  <a:pt x="1133" y="204"/>
                  <a:pt x="1133" y="204"/>
                </a:cubicBezTo>
                <a:cubicBezTo>
                  <a:pt x="1096" y="204"/>
                  <a:pt x="1096" y="204"/>
                  <a:pt x="1096" y="204"/>
                </a:cubicBezTo>
                <a:cubicBezTo>
                  <a:pt x="1086" y="174"/>
                  <a:pt x="1086" y="174"/>
                  <a:pt x="1086" y="174"/>
                </a:cubicBezTo>
                <a:cubicBezTo>
                  <a:pt x="1039" y="174"/>
                  <a:pt x="1039" y="174"/>
                  <a:pt x="1039" y="174"/>
                </a:cubicBezTo>
                <a:cubicBezTo>
                  <a:pt x="1029" y="204"/>
                  <a:pt x="1029" y="204"/>
                  <a:pt x="1029" y="204"/>
                </a:cubicBezTo>
                <a:cubicBezTo>
                  <a:pt x="995" y="204"/>
                  <a:pt x="995" y="204"/>
                  <a:pt x="995" y="204"/>
                </a:cubicBezTo>
                <a:lnTo>
                  <a:pt x="1046" y="73"/>
                </a:lnTo>
                <a:close/>
                <a:moveTo>
                  <a:pt x="921" y="135"/>
                </a:moveTo>
                <a:cubicBezTo>
                  <a:pt x="914" y="135"/>
                  <a:pt x="911" y="137"/>
                  <a:pt x="911" y="140"/>
                </a:cubicBezTo>
                <a:cubicBezTo>
                  <a:pt x="911" y="142"/>
                  <a:pt x="912" y="144"/>
                  <a:pt x="914" y="145"/>
                </a:cubicBezTo>
                <a:cubicBezTo>
                  <a:pt x="916" y="146"/>
                  <a:pt x="919" y="147"/>
                  <a:pt x="924" y="148"/>
                </a:cubicBezTo>
                <a:cubicBezTo>
                  <a:pt x="935" y="151"/>
                  <a:pt x="943" y="154"/>
                  <a:pt x="948" y="159"/>
                </a:cubicBezTo>
                <a:cubicBezTo>
                  <a:pt x="952" y="164"/>
                  <a:pt x="955" y="170"/>
                  <a:pt x="955" y="179"/>
                </a:cubicBezTo>
                <a:cubicBezTo>
                  <a:pt x="955" y="187"/>
                  <a:pt x="951" y="194"/>
                  <a:pt x="944" y="199"/>
                </a:cubicBezTo>
                <a:cubicBezTo>
                  <a:pt x="937" y="204"/>
                  <a:pt x="928" y="207"/>
                  <a:pt x="915" y="207"/>
                </a:cubicBezTo>
                <a:cubicBezTo>
                  <a:pt x="908" y="207"/>
                  <a:pt x="901" y="206"/>
                  <a:pt x="895" y="204"/>
                </a:cubicBezTo>
                <a:cubicBezTo>
                  <a:pt x="888" y="203"/>
                  <a:pt x="883" y="201"/>
                  <a:pt x="880" y="198"/>
                </a:cubicBezTo>
                <a:cubicBezTo>
                  <a:pt x="890" y="180"/>
                  <a:pt x="890" y="180"/>
                  <a:pt x="890" y="180"/>
                </a:cubicBezTo>
                <a:cubicBezTo>
                  <a:pt x="893" y="181"/>
                  <a:pt x="897" y="182"/>
                  <a:pt x="901" y="183"/>
                </a:cubicBezTo>
                <a:cubicBezTo>
                  <a:pt x="905" y="184"/>
                  <a:pt x="909" y="184"/>
                  <a:pt x="913" y="184"/>
                </a:cubicBezTo>
                <a:cubicBezTo>
                  <a:pt x="920" y="184"/>
                  <a:pt x="924" y="182"/>
                  <a:pt x="924" y="179"/>
                </a:cubicBezTo>
                <a:cubicBezTo>
                  <a:pt x="924" y="178"/>
                  <a:pt x="924" y="177"/>
                  <a:pt x="924" y="176"/>
                </a:cubicBezTo>
                <a:cubicBezTo>
                  <a:pt x="923" y="176"/>
                  <a:pt x="923" y="175"/>
                  <a:pt x="922" y="175"/>
                </a:cubicBezTo>
                <a:cubicBezTo>
                  <a:pt x="921" y="174"/>
                  <a:pt x="919" y="173"/>
                  <a:pt x="918" y="173"/>
                </a:cubicBezTo>
                <a:cubicBezTo>
                  <a:pt x="916" y="172"/>
                  <a:pt x="914" y="172"/>
                  <a:pt x="911" y="171"/>
                </a:cubicBezTo>
                <a:cubicBezTo>
                  <a:pt x="906" y="170"/>
                  <a:pt x="901" y="168"/>
                  <a:pt x="897" y="166"/>
                </a:cubicBezTo>
                <a:cubicBezTo>
                  <a:pt x="893" y="164"/>
                  <a:pt x="890" y="162"/>
                  <a:pt x="888" y="160"/>
                </a:cubicBezTo>
                <a:cubicBezTo>
                  <a:pt x="885" y="157"/>
                  <a:pt x="884" y="155"/>
                  <a:pt x="883" y="152"/>
                </a:cubicBezTo>
                <a:cubicBezTo>
                  <a:pt x="881" y="148"/>
                  <a:pt x="881" y="145"/>
                  <a:pt x="881" y="141"/>
                </a:cubicBezTo>
                <a:cubicBezTo>
                  <a:pt x="881" y="132"/>
                  <a:pt x="884" y="125"/>
                  <a:pt x="891" y="120"/>
                </a:cubicBezTo>
                <a:cubicBezTo>
                  <a:pt x="898" y="115"/>
                  <a:pt x="907" y="113"/>
                  <a:pt x="919" y="113"/>
                </a:cubicBezTo>
                <a:cubicBezTo>
                  <a:pt x="925" y="113"/>
                  <a:pt x="931" y="113"/>
                  <a:pt x="936" y="115"/>
                </a:cubicBezTo>
                <a:cubicBezTo>
                  <a:pt x="942" y="116"/>
                  <a:pt x="947" y="117"/>
                  <a:pt x="951" y="120"/>
                </a:cubicBezTo>
                <a:cubicBezTo>
                  <a:pt x="948" y="142"/>
                  <a:pt x="948" y="142"/>
                  <a:pt x="948" y="142"/>
                </a:cubicBezTo>
                <a:cubicBezTo>
                  <a:pt x="943" y="140"/>
                  <a:pt x="939" y="138"/>
                  <a:pt x="934" y="137"/>
                </a:cubicBezTo>
                <a:cubicBezTo>
                  <a:pt x="929" y="136"/>
                  <a:pt x="925" y="135"/>
                  <a:pt x="921" y="135"/>
                </a:cubicBezTo>
                <a:moveTo>
                  <a:pt x="780" y="115"/>
                </a:moveTo>
                <a:cubicBezTo>
                  <a:pt x="810" y="115"/>
                  <a:pt x="810" y="115"/>
                  <a:pt x="810" y="115"/>
                </a:cubicBezTo>
                <a:cubicBezTo>
                  <a:pt x="810" y="126"/>
                  <a:pt x="810" y="126"/>
                  <a:pt x="810" y="126"/>
                </a:cubicBezTo>
                <a:cubicBezTo>
                  <a:pt x="812" y="122"/>
                  <a:pt x="816" y="119"/>
                  <a:pt x="820" y="116"/>
                </a:cubicBezTo>
                <a:cubicBezTo>
                  <a:pt x="825" y="114"/>
                  <a:pt x="830" y="113"/>
                  <a:pt x="836" y="113"/>
                </a:cubicBezTo>
                <a:cubicBezTo>
                  <a:pt x="846" y="113"/>
                  <a:pt x="853" y="116"/>
                  <a:pt x="859" y="122"/>
                </a:cubicBezTo>
                <a:cubicBezTo>
                  <a:pt x="864" y="128"/>
                  <a:pt x="866" y="138"/>
                  <a:pt x="866" y="150"/>
                </a:cubicBezTo>
                <a:cubicBezTo>
                  <a:pt x="866" y="204"/>
                  <a:pt x="866" y="204"/>
                  <a:pt x="866" y="204"/>
                </a:cubicBezTo>
                <a:cubicBezTo>
                  <a:pt x="836" y="204"/>
                  <a:pt x="836" y="204"/>
                  <a:pt x="836" y="204"/>
                </a:cubicBezTo>
                <a:cubicBezTo>
                  <a:pt x="836" y="156"/>
                  <a:pt x="836" y="156"/>
                  <a:pt x="836" y="156"/>
                </a:cubicBezTo>
                <a:cubicBezTo>
                  <a:pt x="836" y="145"/>
                  <a:pt x="832" y="140"/>
                  <a:pt x="824" y="140"/>
                </a:cubicBezTo>
                <a:cubicBezTo>
                  <a:pt x="819" y="140"/>
                  <a:pt x="816" y="142"/>
                  <a:pt x="814" y="144"/>
                </a:cubicBezTo>
                <a:cubicBezTo>
                  <a:pt x="812" y="147"/>
                  <a:pt x="810" y="152"/>
                  <a:pt x="810" y="157"/>
                </a:cubicBezTo>
                <a:cubicBezTo>
                  <a:pt x="810" y="204"/>
                  <a:pt x="810" y="204"/>
                  <a:pt x="810" y="204"/>
                </a:cubicBezTo>
                <a:cubicBezTo>
                  <a:pt x="780" y="204"/>
                  <a:pt x="780" y="204"/>
                  <a:pt x="780" y="204"/>
                </a:cubicBezTo>
                <a:lnTo>
                  <a:pt x="780" y="115"/>
                </a:lnTo>
                <a:close/>
                <a:moveTo>
                  <a:pt x="729" y="115"/>
                </a:moveTo>
                <a:cubicBezTo>
                  <a:pt x="760" y="115"/>
                  <a:pt x="760" y="115"/>
                  <a:pt x="760" y="115"/>
                </a:cubicBezTo>
                <a:cubicBezTo>
                  <a:pt x="760" y="204"/>
                  <a:pt x="760" y="204"/>
                  <a:pt x="760" y="204"/>
                </a:cubicBezTo>
                <a:cubicBezTo>
                  <a:pt x="729" y="204"/>
                  <a:pt x="729" y="204"/>
                  <a:pt x="729" y="204"/>
                </a:cubicBezTo>
                <a:lnTo>
                  <a:pt x="729" y="115"/>
                </a:lnTo>
                <a:close/>
                <a:moveTo>
                  <a:pt x="744" y="101"/>
                </a:moveTo>
                <a:cubicBezTo>
                  <a:pt x="739" y="101"/>
                  <a:pt x="735" y="100"/>
                  <a:pt x="732" y="97"/>
                </a:cubicBezTo>
                <a:cubicBezTo>
                  <a:pt x="729" y="94"/>
                  <a:pt x="727" y="90"/>
                  <a:pt x="727" y="85"/>
                </a:cubicBezTo>
                <a:cubicBezTo>
                  <a:pt x="727" y="80"/>
                  <a:pt x="729" y="76"/>
                  <a:pt x="732" y="73"/>
                </a:cubicBezTo>
                <a:cubicBezTo>
                  <a:pt x="735" y="70"/>
                  <a:pt x="739" y="68"/>
                  <a:pt x="744" y="68"/>
                </a:cubicBezTo>
                <a:cubicBezTo>
                  <a:pt x="749" y="68"/>
                  <a:pt x="753" y="70"/>
                  <a:pt x="757" y="73"/>
                </a:cubicBezTo>
                <a:cubicBezTo>
                  <a:pt x="760" y="76"/>
                  <a:pt x="762" y="80"/>
                  <a:pt x="762" y="85"/>
                </a:cubicBezTo>
                <a:cubicBezTo>
                  <a:pt x="762" y="90"/>
                  <a:pt x="760" y="94"/>
                  <a:pt x="757" y="97"/>
                </a:cubicBezTo>
                <a:cubicBezTo>
                  <a:pt x="753" y="100"/>
                  <a:pt x="749" y="101"/>
                  <a:pt x="744" y="101"/>
                </a:cubicBezTo>
                <a:moveTo>
                  <a:pt x="676" y="73"/>
                </a:moveTo>
                <a:cubicBezTo>
                  <a:pt x="707" y="73"/>
                  <a:pt x="707" y="73"/>
                  <a:pt x="707" y="73"/>
                </a:cubicBezTo>
                <a:cubicBezTo>
                  <a:pt x="707" y="204"/>
                  <a:pt x="707" y="204"/>
                  <a:pt x="707" y="204"/>
                </a:cubicBezTo>
                <a:cubicBezTo>
                  <a:pt x="676" y="204"/>
                  <a:pt x="676" y="204"/>
                  <a:pt x="676" y="204"/>
                </a:cubicBezTo>
                <a:lnTo>
                  <a:pt x="676" y="73"/>
                </a:lnTo>
                <a:close/>
                <a:moveTo>
                  <a:pt x="625" y="73"/>
                </a:moveTo>
                <a:cubicBezTo>
                  <a:pt x="656" y="73"/>
                  <a:pt x="656" y="73"/>
                  <a:pt x="656" y="73"/>
                </a:cubicBezTo>
                <a:cubicBezTo>
                  <a:pt x="656" y="204"/>
                  <a:pt x="656" y="204"/>
                  <a:pt x="656" y="204"/>
                </a:cubicBezTo>
                <a:cubicBezTo>
                  <a:pt x="625" y="204"/>
                  <a:pt x="625" y="204"/>
                  <a:pt x="625" y="204"/>
                </a:cubicBezTo>
                <a:lnTo>
                  <a:pt x="625" y="73"/>
                </a:lnTo>
                <a:close/>
                <a:moveTo>
                  <a:pt x="564" y="181"/>
                </a:moveTo>
                <a:cubicBezTo>
                  <a:pt x="570" y="181"/>
                  <a:pt x="574" y="179"/>
                  <a:pt x="578" y="175"/>
                </a:cubicBezTo>
                <a:cubicBezTo>
                  <a:pt x="581" y="171"/>
                  <a:pt x="583" y="166"/>
                  <a:pt x="583" y="160"/>
                </a:cubicBezTo>
                <a:cubicBezTo>
                  <a:pt x="583" y="153"/>
                  <a:pt x="581" y="148"/>
                  <a:pt x="578" y="144"/>
                </a:cubicBezTo>
                <a:cubicBezTo>
                  <a:pt x="574" y="140"/>
                  <a:pt x="570" y="139"/>
                  <a:pt x="564" y="139"/>
                </a:cubicBezTo>
                <a:cubicBezTo>
                  <a:pt x="558" y="139"/>
                  <a:pt x="553" y="140"/>
                  <a:pt x="550" y="144"/>
                </a:cubicBezTo>
                <a:cubicBezTo>
                  <a:pt x="546" y="148"/>
                  <a:pt x="544" y="153"/>
                  <a:pt x="544" y="160"/>
                </a:cubicBezTo>
                <a:cubicBezTo>
                  <a:pt x="544" y="166"/>
                  <a:pt x="546" y="171"/>
                  <a:pt x="550" y="175"/>
                </a:cubicBezTo>
                <a:cubicBezTo>
                  <a:pt x="553" y="179"/>
                  <a:pt x="558" y="181"/>
                  <a:pt x="564" y="181"/>
                </a:cubicBezTo>
                <a:moveTo>
                  <a:pt x="564" y="207"/>
                </a:moveTo>
                <a:cubicBezTo>
                  <a:pt x="557" y="207"/>
                  <a:pt x="550" y="205"/>
                  <a:pt x="544" y="203"/>
                </a:cubicBezTo>
                <a:cubicBezTo>
                  <a:pt x="538" y="200"/>
                  <a:pt x="533" y="197"/>
                  <a:pt x="529" y="192"/>
                </a:cubicBezTo>
                <a:cubicBezTo>
                  <a:pt x="524" y="188"/>
                  <a:pt x="521" y="183"/>
                  <a:pt x="518" y="177"/>
                </a:cubicBezTo>
                <a:cubicBezTo>
                  <a:pt x="516" y="171"/>
                  <a:pt x="515" y="164"/>
                  <a:pt x="515" y="158"/>
                </a:cubicBezTo>
                <a:cubicBezTo>
                  <a:pt x="515" y="151"/>
                  <a:pt x="516" y="145"/>
                  <a:pt x="518" y="139"/>
                </a:cubicBezTo>
                <a:cubicBezTo>
                  <a:pt x="521" y="134"/>
                  <a:pt x="524" y="129"/>
                  <a:pt x="529" y="125"/>
                </a:cubicBezTo>
                <a:cubicBezTo>
                  <a:pt x="533" y="121"/>
                  <a:pt x="538" y="118"/>
                  <a:pt x="544" y="116"/>
                </a:cubicBezTo>
                <a:cubicBezTo>
                  <a:pt x="550" y="114"/>
                  <a:pt x="557" y="113"/>
                  <a:pt x="564" y="113"/>
                </a:cubicBezTo>
                <a:cubicBezTo>
                  <a:pt x="571" y="113"/>
                  <a:pt x="577" y="114"/>
                  <a:pt x="583" y="116"/>
                </a:cubicBezTo>
                <a:cubicBezTo>
                  <a:pt x="589" y="118"/>
                  <a:pt x="594" y="122"/>
                  <a:pt x="599" y="126"/>
                </a:cubicBezTo>
                <a:cubicBezTo>
                  <a:pt x="603" y="130"/>
                  <a:pt x="606" y="135"/>
                  <a:pt x="609" y="141"/>
                </a:cubicBezTo>
                <a:cubicBezTo>
                  <a:pt x="611" y="147"/>
                  <a:pt x="612" y="153"/>
                  <a:pt x="612" y="160"/>
                </a:cubicBezTo>
                <a:cubicBezTo>
                  <a:pt x="612" y="166"/>
                  <a:pt x="611" y="173"/>
                  <a:pt x="609" y="178"/>
                </a:cubicBezTo>
                <a:cubicBezTo>
                  <a:pt x="606" y="184"/>
                  <a:pt x="603" y="189"/>
                  <a:pt x="599" y="193"/>
                </a:cubicBezTo>
                <a:cubicBezTo>
                  <a:pt x="594" y="197"/>
                  <a:pt x="589" y="201"/>
                  <a:pt x="583" y="203"/>
                </a:cubicBezTo>
                <a:cubicBezTo>
                  <a:pt x="577" y="205"/>
                  <a:pt x="571" y="207"/>
                  <a:pt x="564" y="207"/>
                </a:cubicBezTo>
                <a:moveTo>
                  <a:pt x="507" y="192"/>
                </a:moveTo>
                <a:cubicBezTo>
                  <a:pt x="501" y="196"/>
                  <a:pt x="494" y="200"/>
                  <a:pt x="486" y="202"/>
                </a:cubicBezTo>
                <a:cubicBezTo>
                  <a:pt x="478" y="205"/>
                  <a:pt x="469" y="206"/>
                  <a:pt x="460" y="206"/>
                </a:cubicBezTo>
                <a:cubicBezTo>
                  <a:pt x="450" y="206"/>
                  <a:pt x="440" y="204"/>
                  <a:pt x="432" y="201"/>
                </a:cubicBezTo>
                <a:cubicBezTo>
                  <a:pt x="424" y="198"/>
                  <a:pt x="417" y="194"/>
                  <a:pt x="411" y="188"/>
                </a:cubicBezTo>
                <a:cubicBezTo>
                  <a:pt x="405" y="183"/>
                  <a:pt x="401" y="176"/>
                  <a:pt x="398" y="167"/>
                </a:cubicBezTo>
                <a:cubicBezTo>
                  <a:pt x="394" y="159"/>
                  <a:pt x="393" y="150"/>
                  <a:pt x="393" y="139"/>
                </a:cubicBezTo>
                <a:cubicBezTo>
                  <a:pt x="393" y="129"/>
                  <a:pt x="395" y="120"/>
                  <a:pt x="398" y="112"/>
                </a:cubicBezTo>
                <a:cubicBezTo>
                  <a:pt x="402" y="104"/>
                  <a:pt x="406" y="96"/>
                  <a:pt x="413" y="90"/>
                </a:cubicBezTo>
                <a:cubicBezTo>
                  <a:pt x="419" y="85"/>
                  <a:pt x="427" y="80"/>
                  <a:pt x="435" y="77"/>
                </a:cubicBezTo>
                <a:cubicBezTo>
                  <a:pt x="444" y="73"/>
                  <a:pt x="454" y="72"/>
                  <a:pt x="464" y="72"/>
                </a:cubicBezTo>
                <a:cubicBezTo>
                  <a:pt x="468" y="72"/>
                  <a:pt x="472" y="72"/>
                  <a:pt x="476" y="72"/>
                </a:cubicBezTo>
                <a:cubicBezTo>
                  <a:pt x="480" y="73"/>
                  <a:pt x="484" y="74"/>
                  <a:pt x="487" y="75"/>
                </a:cubicBezTo>
                <a:cubicBezTo>
                  <a:pt x="491" y="76"/>
                  <a:pt x="495" y="77"/>
                  <a:pt x="498" y="78"/>
                </a:cubicBezTo>
                <a:cubicBezTo>
                  <a:pt x="501" y="79"/>
                  <a:pt x="504" y="81"/>
                  <a:pt x="507" y="82"/>
                </a:cubicBezTo>
                <a:cubicBezTo>
                  <a:pt x="493" y="109"/>
                  <a:pt x="493" y="109"/>
                  <a:pt x="493" y="109"/>
                </a:cubicBezTo>
                <a:cubicBezTo>
                  <a:pt x="490" y="108"/>
                  <a:pt x="488" y="107"/>
                  <a:pt x="486" y="106"/>
                </a:cubicBezTo>
                <a:cubicBezTo>
                  <a:pt x="484" y="105"/>
                  <a:pt x="482" y="104"/>
                  <a:pt x="480" y="104"/>
                </a:cubicBezTo>
                <a:cubicBezTo>
                  <a:pt x="478" y="103"/>
                  <a:pt x="476" y="103"/>
                  <a:pt x="474" y="102"/>
                </a:cubicBezTo>
                <a:cubicBezTo>
                  <a:pt x="472" y="102"/>
                  <a:pt x="469" y="102"/>
                  <a:pt x="466" y="102"/>
                </a:cubicBezTo>
                <a:cubicBezTo>
                  <a:pt x="455" y="102"/>
                  <a:pt x="445" y="105"/>
                  <a:pt x="439" y="112"/>
                </a:cubicBezTo>
                <a:cubicBezTo>
                  <a:pt x="432" y="118"/>
                  <a:pt x="428" y="127"/>
                  <a:pt x="428" y="139"/>
                </a:cubicBezTo>
                <a:cubicBezTo>
                  <a:pt x="428" y="144"/>
                  <a:pt x="429" y="149"/>
                  <a:pt x="431" y="154"/>
                </a:cubicBezTo>
                <a:cubicBezTo>
                  <a:pt x="433" y="158"/>
                  <a:pt x="435" y="162"/>
                  <a:pt x="438" y="165"/>
                </a:cubicBezTo>
                <a:cubicBezTo>
                  <a:pt x="441" y="168"/>
                  <a:pt x="445" y="171"/>
                  <a:pt x="449" y="173"/>
                </a:cubicBezTo>
                <a:cubicBezTo>
                  <a:pt x="454" y="175"/>
                  <a:pt x="459" y="175"/>
                  <a:pt x="464" y="175"/>
                </a:cubicBezTo>
                <a:cubicBezTo>
                  <a:pt x="469" y="175"/>
                  <a:pt x="474" y="175"/>
                  <a:pt x="479" y="173"/>
                </a:cubicBezTo>
                <a:cubicBezTo>
                  <a:pt x="484" y="171"/>
                  <a:pt x="489" y="168"/>
                  <a:pt x="493" y="165"/>
                </a:cubicBezTo>
                <a:lnTo>
                  <a:pt x="507" y="192"/>
                </a:lnTo>
                <a:close/>
                <a:moveTo>
                  <a:pt x="126" y="2"/>
                </a:moveTo>
                <a:cubicBezTo>
                  <a:pt x="130" y="1"/>
                  <a:pt x="133" y="1"/>
                  <a:pt x="137" y="0"/>
                </a:cubicBezTo>
                <a:cubicBezTo>
                  <a:pt x="154" y="95"/>
                  <a:pt x="154" y="95"/>
                  <a:pt x="154" y="95"/>
                </a:cubicBezTo>
                <a:cubicBezTo>
                  <a:pt x="150" y="96"/>
                  <a:pt x="146" y="96"/>
                  <a:pt x="143" y="97"/>
                </a:cubicBezTo>
                <a:lnTo>
                  <a:pt x="126" y="2"/>
                </a:lnTo>
                <a:close/>
                <a:moveTo>
                  <a:pt x="122" y="107"/>
                </a:moveTo>
                <a:cubicBezTo>
                  <a:pt x="126" y="105"/>
                  <a:pt x="129" y="102"/>
                  <a:pt x="133" y="101"/>
                </a:cubicBezTo>
                <a:cubicBezTo>
                  <a:pt x="85" y="17"/>
                  <a:pt x="85" y="17"/>
                  <a:pt x="85" y="17"/>
                </a:cubicBezTo>
                <a:cubicBezTo>
                  <a:pt x="82" y="19"/>
                  <a:pt x="78" y="21"/>
                  <a:pt x="74" y="24"/>
                </a:cubicBezTo>
                <a:lnTo>
                  <a:pt x="122" y="107"/>
                </a:lnTo>
                <a:close/>
                <a:moveTo>
                  <a:pt x="95" y="160"/>
                </a:moveTo>
                <a:cubicBezTo>
                  <a:pt x="95" y="156"/>
                  <a:pt x="95" y="153"/>
                  <a:pt x="96" y="149"/>
                </a:cubicBezTo>
                <a:cubicBezTo>
                  <a:pt x="0" y="149"/>
                  <a:pt x="0" y="149"/>
                  <a:pt x="0" y="149"/>
                </a:cubicBezTo>
                <a:cubicBezTo>
                  <a:pt x="0" y="152"/>
                  <a:pt x="0" y="156"/>
                  <a:pt x="0" y="159"/>
                </a:cubicBezTo>
                <a:cubicBezTo>
                  <a:pt x="0" y="162"/>
                  <a:pt x="0" y="165"/>
                  <a:pt x="0" y="169"/>
                </a:cubicBezTo>
                <a:cubicBezTo>
                  <a:pt x="95" y="169"/>
                  <a:pt x="95" y="169"/>
                  <a:pt x="95" y="169"/>
                </a:cubicBezTo>
                <a:cubicBezTo>
                  <a:pt x="95" y="166"/>
                  <a:pt x="95" y="163"/>
                  <a:pt x="95" y="160"/>
                </a:cubicBezTo>
                <a:moveTo>
                  <a:pt x="224" y="160"/>
                </a:moveTo>
                <a:cubicBezTo>
                  <a:pt x="224" y="195"/>
                  <a:pt x="195" y="224"/>
                  <a:pt x="159" y="224"/>
                </a:cubicBezTo>
                <a:cubicBezTo>
                  <a:pt x="128" y="224"/>
                  <a:pt x="101" y="201"/>
                  <a:pt x="96" y="171"/>
                </a:cubicBezTo>
                <a:cubicBezTo>
                  <a:pt x="6" y="203"/>
                  <a:pt x="6" y="203"/>
                  <a:pt x="6" y="203"/>
                </a:cubicBezTo>
                <a:cubicBezTo>
                  <a:pt x="8" y="210"/>
                  <a:pt x="11" y="217"/>
                  <a:pt x="14" y="224"/>
                </a:cubicBezTo>
                <a:cubicBezTo>
                  <a:pt x="103" y="191"/>
                  <a:pt x="103" y="191"/>
                  <a:pt x="103" y="191"/>
                </a:cubicBezTo>
                <a:cubicBezTo>
                  <a:pt x="30" y="253"/>
                  <a:pt x="30" y="253"/>
                  <a:pt x="30" y="253"/>
                </a:cubicBezTo>
                <a:cubicBezTo>
                  <a:pt x="34" y="259"/>
                  <a:pt x="40" y="265"/>
                  <a:pt x="45" y="271"/>
                </a:cubicBezTo>
                <a:cubicBezTo>
                  <a:pt x="113" y="213"/>
                  <a:pt x="113" y="213"/>
                  <a:pt x="113" y="213"/>
                </a:cubicBezTo>
                <a:cubicBezTo>
                  <a:pt x="69" y="291"/>
                  <a:pt x="69" y="291"/>
                  <a:pt x="69" y="291"/>
                </a:cubicBezTo>
                <a:cubicBezTo>
                  <a:pt x="76" y="296"/>
                  <a:pt x="83" y="300"/>
                  <a:pt x="91" y="304"/>
                </a:cubicBezTo>
                <a:cubicBezTo>
                  <a:pt x="133" y="231"/>
                  <a:pt x="133" y="231"/>
                  <a:pt x="133" y="231"/>
                </a:cubicBezTo>
                <a:cubicBezTo>
                  <a:pt x="118" y="314"/>
                  <a:pt x="118" y="314"/>
                  <a:pt x="118" y="314"/>
                </a:cubicBezTo>
                <a:cubicBezTo>
                  <a:pt x="127" y="317"/>
                  <a:pt x="136" y="318"/>
                  <a:pt x="146" y="319"/>
                </a:cubicBezTo>
                <a:cubicBezTo>
                  <a:pt x="159" y="241"/>
                  <a:pt x="159" y="241"/>
                  <a:pt x="159" y="241"/>
                </a:cubicBezTo>
                <a:cubicBezTo>
                  <a:pt x="173" y="319"/>
                  <a:pt x="173" y="319"/>
                  <a:pt x="173" y="319"/>
                </a:cubicBezTo>
                <a:cubicBezTo>
                  <a:pt x="183" y="318"/>
                  <a:pt x="192" y="317"/>
                  <a:pt x="202" y="314"/>
                </a:cubicBezTo>
                <a:cubicBezTo>
                  <a:pt x="189" y="242"/>
                  <a:pt x="189" y="242"/>
                  <a:pt x="189" y="242"/>
                </a:cubicBezTo>
                <a:cubicBezTo>
                  <a:pt x="225" y="305"/>
                  <a:pt x="225" y="305"/>
                  <a:pt x="225" y="305"/>
                </a:cubicBezTo>
                <a:cubicBezTo>
                  <a:pt x="235" y="301"/>
                  <a:pt x="245" y="295"/>
                  <a:pt x="253" y="289"/>
                </a:cubicBezTo>
                <a:cubicBezTo>
                  <a:pt x="220" y="231"/>
                  <a:pt x="220" y="231"/>
                  <a:pt x="220" y="231"/>
                </a:cubicBezTo>
                <a:cubicBezTo>
                  <a:pt x="271" y="274"/>
                  <a:pt x="271" y="274"/>
                  <a:pt x="271" y="274"/>
                </a:cubicBezTo>
                <a:cubicBezTo>
                  <a:pt x="279" y="266"/>
                  <a:pt x="286" y="257"/>
                  <a:pt x="293" y="247"/>
                </a:cubicBezTo>
                <a:cubicBezTo>
                  <a:pt x="247" y="209"/>
                  <a:pt x="247" y="209"/>
                  <a:pt x="247" y="209"/>
                </a:cubicBezTo>
                <a:cubicBezTo>
                  <a:pt x="303" y="229"/>
                  <a:pt x="303" y="229"/>
                  <a:pt x="303" y="229"/>
                </a:cubicBezTo>
                <a:cubicBezTo>
                  <a:pt x="308" y="219"/>
                  <a:pt x="312" y="207"/>
                  <a:pt x="315" y="195"/>
                </a:cubicBezTo>
                <a:cubicBezTo>
                  <a:pt x="266" y="177"/>
                  <a:pt x="266" y="177"/>
                  <a:pt x="266" y="177"/>
                </a:cubicBezTo>
                <a:cubicBezTo>
                  <a:pt x="318" y="177"/>
                  <a:pt x="318" y="177"/>
                  <a:pt x="318" y="177"/>
                </a:cubicBezTo>
                <a:cubicBezTo>
                  <a:pt x="319" y="171"/>
                  <a:pt x="319" y="165"/>
                  <a:pt x="319" y="159"/>
                </a:cubicBezTo>
                <a:cubicBezTo>
                  <a:pt x="319" y="152"/>
                  <a:pt x="318" y="145"/>
                  <a:pt x="317" y="138"/>
                </a:cubicBezTo>
                <a:cubicBezTo>
                  <a:pt x="220" y="138"/>
                  <a:pt x="220" y="138"/>
                  <a:pt x="220" y="138"/>
                </a:cubicBezTo>
                <a:cubicBezTo>
                  <a:pt x="223" y="145"/>
                  <a:pt x="224" y="152"/>
                  <a:pt x="224" y="160"/>
                </a:cubicBezTo>
                <a:moveTo>
                  <a:pt x="97" y="145"/>
                </a:moveTo>
                <a:cubicBezTo>
                  <a:pt x="98" y="139"/>
                  <a:pt x="100" y="134"/>
                  <a:pt x="103" y="129"/>
                </a:cubicBezTo>
                <a:cubicBezTo>
                  <a:pt x="13" y="96"/>
                  <a:pt x="13" y="96"/>
                  <a:pt x="13" y="96"/>
                </a:cubicBezTo>
                <a:cubicBezTo>
                  <a:pt x="11" y="101"/>
                  <a:pt x="9" y="107"/>
                  <a:pt x="7" y="112"/>
                </a:cubicBezTo>
                <a:lnTo>
                  <a:pt x="97" y="145"/>
                </a:lnTo>
                <a:close/>
                <a:moveTo>
                  <a:pt x="280" y="54"/>
                </a:moveTo>
                <a:cubicBezTo>
                  <a:pt x="207" y="115"/>
                  <a:pt x="207" y="115"/>
                  <a:pt x="207" y="115"/>
                </a:cubicBezTo>
                <a:cubicBezTo>
                  <a:pt x="208" y="117"/>
                  <a:pt x="210" y="119"/>
                  <a:pt x="212" y="121"/>
                </a:cubicBezTo>
                <a:cubicBezTo>
                  <a:pt x="285" y="60"/>
                  <a:pt x="285" y="60"/>
                  <a:pt x="285" y="60"/>
                </a:cubicBezTo>
                <a:cubicBezTo>
                  <a:pt x="283" y="58"/>
                  <a:pt x="281" y="56"/>
                  <a:pt x="280" y="54"/>
                </a:cubicBezTo>
                <a:moveTo>
                  <a:pt x="243" y="23"/>
                </a:moveTo>
                <a:cubicBezTo>
                  <a:pt x="241" y="21"/>
                  <a:pt x="238" y="20"/>
                  <a:pt x="236" y="18"/>
                </a:cubicBezTo>
                <a:cubicBezTo>
                  <a:pt x="188" y="102"/>
                  <a:pt x="188" y="102"/>
                  <a:pt x="188" y="102"/>
                </a:cubicBezTo>
                <a:cubicBezTo>
                  <a:pt x="190" y="103"/>
                  <a:pt x="193" y="104"/>
                  <a:pt x="196" y="106"/>
                </a:cubicBezTo>
                <a:lnTo>
                  <a:pt x="243" y="23"/>
                </a:lnTo>
                <a:close/>
                <a:moveTo>
                  <a:pt x="116" y="112"/>
                </a:moveTo>
                <a:cubicBezTo>
                  <a:pt x="42" y="50"/>
                  <a:pt x="42" y="50"/>
                  <a:pt x="42" y="50"/>
                </a:cubicBezTo>
                <a:cubicBezTo>
                  <a:pt x="39" y="54"/>
                  <a:pt x="36" y="58"/>
                  <a:pt x="33" y="62"/>
                </a:cubicBezTo>
                <a:cubicBezTo>
                  <a:pt x="106" y="124"/>
                  <a:pt x="106" y="124"/>
                  <a:pt x="106" y="124"/>
                </a:cubicBezTo>
                <a:cubicBezTo>
                  <a:pt x="109" y="119"/>
                  <a:pt x="112" y="116"/>
                  <a:pt x="116" y="112"/>
                </a:cubicBezTo>
                <a:moveTo>
                  <a:pt x="166" y="95"/>
                </a:moveTo>
                <a:cubicBezTo>
                  <a:pt x="169" y="96"/>
                  <a:pt x="172" y="96"/>
                  <a:pt x="175" y="97"/>
                </a:cubicBezTo>
                <a:cubicBezTo>
                  <a:pt x="192" y="2"/>
                  <a:pt x="192" y="2"/>
                  <a:pt x="192" y="2"/>
                </a:cubicBezTo>
                <a:cubicBezTo>
                  <a:pt x="189" y="1"/>
                  <a:pt x="186" y="1"/>
                  <a:pt x="183" y="0"/>
                </a:cubicBezTo>
                <a:lnTo>
                  <a:pt x="166" y="95"/>
                </a:lnTo>
                <a:close/>
              </a:path>
            </a:pathLst>
          </a:custGeom>
          <a:solidFill>
            <a:schemeClr val="tx1"/>
          </a:solidFill>
          <a:ln>
            <a:noFill/>
          </a:ln>
        </p:spPr>
        <p:txBody>
          <a:bodyPr vert="horz" wrap="square" lIns="121888" tIns="60944" rIns="121888" bIns="60944" numCol="1" anchor="t" anchorCtr="0" compatLnSpc="1">
            <a:prstTxWarp prst="textNoShape">
              <a:avLst/>
            </a:prstTxWarp>
          </a:bodyPr>
          <a:lstStyle/>
          <a:p>
            <a:endParaRPr lang="en-US" sz="3199"/>
          </a:p>
        </p:txBody>
      </p:sp>
      <p:cxnSp>
        <p:nvCxnSpPr>
          <p:cNvPr id="11" name="Straight Connector 10">
            <a:extLst>
              <a:ext uri="{FF2B5EF4-FFF2-40B4-BE49-F238E27FC236}">
                <a16:creationId xmlns:a16="http://schemas.microsoft.com/office/drawing/2014/main" id="{E648BD36-0B39-4245-A543-F4FCE86E5E97}"/>
              </a:ext>
            </a:extLst>
          </p:cNvPr>
          <p:cNvCxnSpPr>
            <a:cxnSpLocks/>
          </p:cNvCxnSpPr>
          <p:nvPr userDrawn="1"/>
        </p:nvCxnSpPr>
        <p:spPr>
          <a:xfrm>
            <a:off x="752528" y="247662"/>
            <a:ext cx="11436297" cy="0"/>
          </a:xfrm>
          <a:prstGeom prst="line">
            <a:avLst/>
          </a:prstGeom>
          <a:ln w="19050" cap="sq">
            <a:solidFill>
              <a:srgbClr val="CE1126"/>
            </a:solidFill>
            <a:headEnd type="oval" w="sm" len="sm"/>
          </a:ln>
          <a:effectLst/>
        </p:spPr>
        <p:style>
          <a:lnRef idx="2">
            <a:schemeClr val="accent1"/>
          </a:lnRef>
          <a:fillRef idx="0">
            <a:schemeClr val="accent1"/>
          </a:fillRef>
          <a:effectRef idx="1">
            <a:schemeClr val="accent1"/>
          </a:effectRef>
          <a:fontRef idx="minor">
            <a:schemeClr val="tx1"/>
          </a:fontRef>
        </p:style>
      </p:cxnSp>
      <p:sp>
        <p:nvSpPr>
          <p:cNvPr id="13" name="Date">
            <a:extLst>
              <a:ext uri="{FF2B5EF4-FFF2-40B4-BE49-F238E27FC236}">
                <a16:creationId xmlns:a16="http://schemas.microsoft.com/office/drawing/2014/main" id="{A451BCD5-6153-1747-A933-32E8283537C7}"/>
              </a:ext>
            </a:extLst>
          </p:cNvPr>
          <p:cNvSpPr>
            <a:spLocks noGrp="1"/>
          </p:cNvSpPr>
          <p:nvPr>
            <p:ph type="body" sz="quarter" idx="14" hasCustomPrompt="1"/>
          </p:nvPr>
        </p:nvSpPr>
        <p:spPr>
          <a:xfrm>
            <a:off x="9051010" y="6391832"/>
            <a:ext cx="2312452" cy="216670"/>
          </a:xfrm>
          <a:noFill/>
        </p:spPr>
        <p:txBody>
          <a:bodyPr/>
          <a:lstStyle>
            <a:lvl1pPr>
              <a:defRPr sz="1400" b="1">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Date</a:t>
            </a:r>
          </a:p>
        </p:txBody>
      </p:sp>
      <p:sp>
        <p:nvSpPr>
          <p:cNvPr id="3" name="Footer Placeholder 2">
            <a:extLst>
              <a:ext uri="{FF2B5EF4-FFF2-40B4-BE49-F238E27FC236}">
                <a16:creationId xmlns:a16="http://schemas.microsoft.com/office/drawing/2014/main" id="{3C75B21E-0BD8-F94F-ABE9-B059D58347A6}"/>
              </a:ext>
            </a:extLst>
          </p:cNvPr>
          <p:cNvSpPr>
            <a:spLocks noGrp="1"/>
          </p:cNvSpPr>
          <p:nvPr>
            <p:ph type="ftr" sz="quarter" idx="16"/>
          </p:nvPr>
        </p:nvSpPr>
        <p:spPr/>
        <p:txBody>
          <a:bodyPr/>
          <a:lstStyle/>
          <a:p>
            <a:r>
              <a:rPr lang="en-US" dirty="0">
                <a:cs typeface="DIN-Light"/>
              </a:rPr>
              <a:t>© 2022 </a:t>
            </a:r>
            <a:r>
              <a:rPr lang="en-US" dirty="0"/>
              <a:t>Collins Aerospace.  | Collins Aerospace Proprietary.  |  This document does not include any export controlled technical data.</a:t>
            </a:r>
          </a:p>
        </p:txBody>
      </p:sp>
    </p:spTree>
    <p:extLst>
      <p:ext uri="{BB962C8B-B14F-4D97-AF65-F5344CB8AC3E}">
        <p14:creationId xmlns:p14="http://schemas.microsoft.com/office/powerpoint/2010/main" val="2221402672"/>
      </p:ext>
    </p:extLst>
  </p:cSld>
  <p:clrMapOvr>
    <a:masterClrMapping/>
  </p:clrMapOvr>
  <p:extLst>
    <p:ext uri="{DCECCB84-F9BA-43D5-87BE-67443E8EF086}">
      <p15:sldGuideLst xmlns:p15="http://schemas.microsoft.com/office/powerpoint/2012/main">
        <p15:guide id="1" orient="horz" pos="3552">
          <p15:clr>
            <a:srgbClr val="FBAE40"/>
          </p15:clr>
        </p15:guide>
        <p15:guide id="2" orient="horz" pos="3144">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ollins Cover: Text">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AB634BC7-2D07-6C4F-AC68-902D1C49E16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938" y="2575915"/>
            <a:ext cx="5392162" cy="902816"/>
          </a:xfrm>
          <a:prstGeom prst="rect">
            <a:avLst/>
          </a:prstGeom>
        </p:spPr>
      </p:pic>
      <p:sp>
        <p:nvSpPr>
          <p:cNvPr id="8" name="Date"/>
          <p:cNvSpPr>
            <a:spLocks noGrp="1"/>
          </p:cNvSpPr>
          <p:nvPr>
            <p:ph type="body" sz="quarter" idx="14" hasCustomPrompt="1"/>
          </p:nvPr>
        </p:nvSpPr>
        <p:spPr>
          <a:xfrm>
            <a:off x="7290486" y="5262726"/>
            <a:ext cx="2653615" cy="260744"/>
          </a:xfrm>
          <a:noFill/>
        </p:spPr>
        <p:txBody>
          <a:bodyPr/>
          <a:lstStyle>
            <a:lvl1pPr>
              <a:defRPr sz="1400" b="1">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Date</a:t>
            </a:r>
          </a:p>
        </p:txBody>
      </p:sp>
      <p:sp>
        <p:nvSpPr>
          <p:cNvPr id="7" name="Presenters"/>
          <p:cNvSpPr>
            <a:spLocks noGrp="1"/>
          </p:cNvSpPr>
          <p:nvPr>
            <p:ph type="body" sz="quarter" idx="13" hasCustomPrompt="1"/>
          </p:nvPr>
        </p:nvSpPr>
        <p:spPr>
          <a:xfrm>
            <a:off x="7290486" y="4235572"/>
            <a:ext cx="4215715" cy="635908"/>
          </a:xfrm>
          <a:noFill/>
        </p:spPr>
        <p:txBody>
          <a:bodyPr vert="horz" lIns="0" tIns="0" rIns="0" bIns="0" rtlCol="0">
            <a:noAutofit/>
          </a:bodyPr>
          <a:lstStyle>
            <a:lvl1pPr marL="0" marR="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0" baseline="0">
                <a:solidFill>
                  <a:schemeClr val="tx1"/>
                </a:solidFill>
              </a:defRPr>
            </a:lvl1pPr>
          </a:lstStyle>
          <a:p>
            <a:pPr marL="0" marR="0" lvl="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Name, Title, Function. 18 pt. black.</a:t>
            </a:r>
          </a:p>
        </p:txBody>
      </p:sp>
      <p:sp>
        <p:nvSpPr>
          <p:cNvPr id="2" name="Title"/>
          <p:cNvSpPr>
            <a:spLocks noGrp="1"/>
          </p:cNvSpPr>
          <p:nvPr>
            <p:ph type="title" hasCustomPrompt="1"/>
          </p:nvPr>
        </p:nvSpPr>
        <p:spPr>
          <a:xfrm>
            <a:off x="7290486" y="2414671"/>
            <a:ext cx="4215715" cy="1472187"/>
          </a:xfrm>
          <a:noFill/>
        </p:spPr>
        <p:txBody>
          <a:bodyPr anchor="t" anchorCtr="0"/>
          <a:lstStyle>
            <a:lvl1pPr defTabSz="914400">
              <a:spcBef>
                <a:spcPct val="0"/>
              </a:spcBef>
              <a:defRPr sz="3200" spc="300" baseline="0">
                <a:solidFill>
                  <a:schemeClr val="tx1"/>
                </a:solidFill>
              </a:defRPr>
            </a:lvl1pPr>
          </a:lstStyle>
          <a:p>
            <a:pPr lvl="0" defTabSz="914400">
              <a:spcBef>
                <a:spcPct val="0"/>
              </a:spcBef>
            </a:pPr>
            <a:r>
              <a:rPr lang="en-US" dirty="0"/>
              <a:t>TITLE 32 PT. BLACK. REGULAR. UPPERCASE.</a:t>
            </a:r>
          </a:p>
        </p:txBody>
      </p:sp>
      <p:cxnSp>
        <p:nvCxnSpPr>
          <p:cNvPr id="11" name="Straight Connector 10">
            <a:extLst>
              <a:ext uri="{FF2B5EF4-FFF2-40B4-BE49-F238E27FC236}">
                <a16:creationId xmlns:a16="http://schemas.microsoft.com/office/drawing/2014/main" id="{C153567C-9997-D34B-8327-05DCB0239D55}"/>
              </a:ext>
            </a:extLst>
          </p:cNvPr>
          <p:cNvCxnSpPr>
            <a:cxnSpLocks/>
          </p:cNvCxnSpPr>
          <p:nvPr userDrawn="1"/>
        </p:nvCxnSpPr>
        <p:spPr>
          <a:xfrm>
            <a:off x="752528" y="247662"/>
            <a:ext cx="11436297" cy="0"/>
          </a:xfrm>
          <a:prstGeom prst="line">
            <a:avLst/>
          </a:prstGeom>
          <a:ln w="19050" cap="sq">
            <a:solidFill>
              <a:srgbClr val="CE1126"/>
            </a:solidFill>
            <a:headEnd type="oval" w="sm" len="sm"/>
          </a:ln>
          <a:effectLst/>
        </p:spPr>
        <p:style>
          <a:lnRef idx="2">
            <a:schemeClr val="accent1"/>
          </a:lnRef>
          <a:fillRef idx="0">
            <a:schemeClr val="accent1"/>
          </a:fillRef>
          <a:effectRef idx="1">
            <a:schemeClr val="accent1"/>
          </a:effectRef>
          <a:fontRef idx="minor">
            <a:schemeClr val="tx1"/>
          </a:fontRef>
        </p:style>
      </p:cxnSp>
      <p:sp>
        <p:nvSpPr>
          <p:cNvPr id="3" name="Footer Placeholder 2">
            <a:extLst>
              <a:ext uri="{FF2B5EF4-FFF2-40B4-BE49-F238E27FC236}">
                <a16:creationId xmlns:a16="http://schemas.microsoft.com/office/drawing/2014/main" id="{9F7A2505-B409-704A-AC88-1EFFAEA71569}"/>
              </a:ext>
            </a:extLst>
          </p:cNvPr>
          <p:cNvSpPr>
            <a:spLocks noGrp="1"/>
          </p:cNvSpPr>
          <p:nvPr>
            <p:ph type="ftr" sz="quarter" idx="15"/>
          </p:nvPr>
        </p:nvSpPr>
        <p:spPr/>
        <p:txBody>
          <a:bodyPr/>
          <a:lstStyle/>
          <a:p>
            <a:r>
              <a:rPr lang="en-US">
                <a:cs typeface="DIN-Light"/>
              </a:rPr>
              <a:t>© 2022 Collins Aerospace.  | Collins Aerospace Proprietary.  |  This document does not include any export controlled technical data.</a:t>
            </a:r>
            <a:endParaRPr lang="en-US" dirty="0"/>
          </a:p>
        </p:txBody>
      </p:sp>
    </p:spTree>
    <p:extLst>
      <p:ext uri="{BB962C8B-B14F-4D97-AF65-F5344CB8AC3E}">
        <p14:creationId xmlns:p14="http://schemas.microsoft.com/office/powerpoint/2010/main" val="3983675639"/>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2_Custom Layout">
    <p:spTree>
      <p:nvGrpSpPr>
        <p:cNvPr id="1" name=""/>
        <p:cNvGrpSpPr/>
        <p:nvPr/>
      </p:nvGrpSpPr>
      <p:grpSpPr>
        <a:xfrm>
          <a:off x="0" y="0"/>
          <a:ext cx="0" cy="0"/>
          <a:chOff x="0" y="0"/>
          <a:chExt cx="0" cy="0"/>
        </a:xfrm>
      </p:grpSpPr>
      <p:pic>
        <p:nvPicPr>
          <p:cNvPr id="8" name="Picture 7" descr="*Bloomberg.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682"/>
            <a:ext cx="12192000" cy="6868682"/>
          </a:xfrm>
          <a:prstGeom prst="rect">
            <a:avLst/>
          </a:prstGeom>
        </p:spPr>
      </p:pic>
      <p:sp>
        <p:nvSpPr>
          <p:cNvPr id="2" name="Title 1"/>
          <p:cNvSpPr>
            <a:spLocks noGrp="1"/>
          </p:cNvSpPr>
          <p:nvPr>
            <p:ph type="title" hasCustomPrompt="1"/>
          </p:nvPr>
        </p:nvSpPr>
        <p:spPr>
          <a:xfrm>
            <a:off x="0" y="850516"/>
            <a:ext cx="12192000" cy="1009281"/>
          </a:xfrm>
          <a:prstGeom prst="rect">
            <a:avLst/>
          </a:prstGeom>
          <a:ln>
            <a:noFill/>
          </a:ln>
        </p:spPr>
        <p:txBody>
          <a:bodyPr vert="horz"/>
          <a:lstStyle>
            <a:lvl1pPr>
              <a:defRPr sz="5900" b="1" i="0">
                <a:solidFill>
                  <a:srgbClr val="14487F"/>
                </a:solidFill>
                <a:latin typeface="Times New Roman"/>
                <a:cs typeface="Times New Roman"/>
              </a:defRPr>
            </a:lvl1pPr>
          </a:lstStyle>
          <a:p>
            <a:r>
              <a:rPr lang="en-US" dirty="0"/>
              <a:t>Presentation Title</a:t>
            </a:r>
          </a:p>
        </p:txBody>
      </p:sp>
      <p:sp>
        <p:nvSpPr>
          <p:cNvPr id="11" name="Text Placeholder 10"/>
          <p:cNvSpPr>
            <a:spLocks noGrp="1"/>
          </p:cNvSpPr>
          <p:nvPr>
            <p:ph type="body" sz="quarter" idx="10" hasCustomPrompt="1"/>
          </p:nvPr>
        </p:nvSpPr>
        <p:spPr>
          <a:xfrm>
            <a:off x="0" y="2154644"/>
            <a:ext cx="12192000" cy="2176962"/>
          </a:xfrm>
          <a:prstGeom prst="rect">
            <a:avLst/>
          </a:prstGeom>
        </p:spPr>
        <p:txBody>
          <a:bodyPr vert="horz"/>
          <a:lstStyle>
            <a:lvl1pPr marL="0" indent="0" algn="ctr">
              <a:buNone/>
              <a:defRPr sz="2700" b="1" i="0" baseline="0">
                <a:latin typeface="Arial"/>
                <a:cs typeface="Arial"/>
              </a:defRPr>
            </a:lvl1pPr>
          </a:lstStyle>
          <a:p>
            <a:pPr lvl="0"/>
            <a:r>
              <a:rPr lang="en-US" dirty="0"/>
              <a:t>Name Name, Degrees</a:t>
            </a:r>
          </a:p>
          <a:p>
            <a:pPr lvl="0"/>
            <a:r>
              <a:rPr lang="en-US" dirty="0"/>
              <a:t>Professional Title</a:t>
            </a:r>
          </a:p>
          <a:p>
            <a:pPr lvl="0"/>
            <a:r>
              <a:rPr lang="en-US" dirty="0"/>
              <a:t>Month Date, Year</a:t>
            </a:r>
          </a:p>
        </p:txBody>
      </p:sp>
      <p:pic>
        <p:nvPicPr>
          <p:cNvPr id="3" name="Picture 2" descr="bloomberg.logo.large.vertical.black.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23756" y="4319620"/>
            <a:ext cx="4301067" cy="2159000"/>
          </a:xfrm>
          <a:prstGeom prst="rect">
            <a:avLst/>
          </a:prstGeom>
        </p:spPr>
      </p:pic>
    </p:spTree>
    <p:extLst>
      <p:ext uri="{BB962C8B-B14F-4D97-AF65-F5344CB8AC3E}">
        <p14:creationId xmlns:p14="http://schemas.microsoft.com/office/powerpoint/2010/main" val="35157103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Collins Content: 1 column">
    <p:spTree>
      <p:nvGrpSpPr>
        <p:cNvPr id="1" name=""/>
        <p:cNvGrpSpPr/>
        <p:nvPr/>
      </p:nvGrpSpPr>
      <p:grpSpPr>
        <a:xfrm>
          <a:off x="0" y="0"/>
          <a:ext cx="0" cy="0"/>
          <a:chOff x="0" y="0"/>
          <a:chExt cx="0" cy="0"/>
        </a:xfrm>
      </p:grpSpPr>
      <p:sp>
        <p:nvSpPr>
          <p:cNvPr id="31" name="Body"/>
          <p:cNvSpPr>
            <a:spLocks noGrp="1"/>
          </p:cNvSpPr>
          <p:nvPr>
            <p:ph type="body" sz="quarter" idx="13" hasCustomPrompt="1"/>
          </p:nvPr>
        </p:nvSpPr>
        <p:spPr>
          <a:xfrm>
            <a:off x="685801" y="1475701"/>
            <a:ext cx="10829543" cy="3782799"/>
          </a:xfrm>
          <a:noFill/>
        </p:spPr>
        <p:txBody>
          <a:bodyPr/>
          <a:lstStyle>
            <a:lvl1pPr marL="219451" indent="-219451" algn="l" defTabSz="914377" rtl="0" eaLnBrk="1" latinLnBrk="0" hangingPunct="1">
              <a:lnSpc>
                <a:spcPct val="100000"/>
              </a:lnSpc>
              <a:spcBef>
                <a:spcPts val="0"/>
              </a:spcBef>
              <a:spcAft>
                <a:spcPts val="600"/>
              </a:spcAft>
              <a:buClr>
                <a:srgbClr val="CE1126"/>
              </a:buClr>
              <a:buSzPct val="75000"/>
              <a:buFont typeface="Arial" panose="020B0604020202020204" pitchFamily="34" charset="0"/>
              <a:buChar char="•"/>
              <a:defRPr lang="en-US" sz="2200" kern="1200" baseline="0" dirty="0" smtClean="0">
                <a:solidFill>
                  <a:schemeClr val="tx1"/>
                </a:solidFill>
                <a:latin typeface="Arial" panose="020B0604020202020204" pitchFamily="34" charset="0"/>
                <a:ea typeface="+mn-ea"/>
                <a:cs typeface="+mn-cs"/>
              </a:defRPr>
            </a:lvl1pPr>
            <a:lvl2pPr indent="-219451" algn="l" defTabSz="914377" rtl="0" eaLnBrk="1" latinLnBrk="0" hangingPunct="1">
              <a:lnSpc>
                <a:spcPct val="100000"/>
              </a:lnSpc>
              <a:spcBef>
                <a:spcPts val="0"/>
              </a:spcBef>
              <a:spcAft>
                <a:spcPts val="600"/>
              </a:spcAft>
              <a:buClr>
                <a:schemeClr val="accent1"/>
              </a:buClr>
              <a:buFont typeface="Arial" panose="020B0604020202020204" pitchFamily="34" charset="0"/>
              <a:defRPr lang="en-US" sz="2000" kern="1200" baseline="0" dirty="0" smtClean="0">
                <a:solidFill>
                  <a:schemeClr val="tx1"/>
                </a:solidFill>
                <a:latin typeface="Arial" panose="020B0604020202020204" pitchFamily="34" charset="0"/>
                <a:ea typeface="+mn-ea"/>
                <a:cs typeface="+mn-cs"/>
              </a:defRPr>
            </a:lvl2pPr>
            <a:lvl3pPr indent="-219451" algn="l" defTabSz="914377" rtl="0" eaLnBrk="1" latinLnBrk="0" hangingPunct="1">
              <a:lnSpc>
                <a:spcPct val="100000"/>
              </a:lnSpc>
              <a:spcBef>
                <a:spcPts val="0"/>
              </a:spcBef>
              <a:spcAft>
                <a:spcPts val="600"/>
              </a:spcAft>
              <a:buFont typeface="Arial" panose="020B0604020202020204" pitchFamily="34" charset="0"/>
              <a:defRPr lang="en-US" sz="1800" kern="1200" baseline="0" dirty="0" smtClean="0">
                <a:solidFill>
                  <a:schemeClr val="tx1"/>
                </a:solidFill>
                <a:latin typeface="Arial" panose="020B0604020202020204" pitchFamily="34" charset="0"/>
                <a:ea typeface="+mn-ea"/>
                <a:cs typeface="+mn-cs"/>
              </a:defRPr>
            </a:lvl3pPr>
            <a:lvl4pPr indent="-219451" algn="l" defTabSz="914377" rtl="0" eaLnBrk="1" latinLnBrk="0" hangingPunct="1">
              <a:lnSpc>
                <a:spcPct val="100000"/>
              </a:lnSpc>
              <a:spcBef>
                <a:spcPts val="0"/>
              </a:spcBef>
              <a:spcAft>
                <a:spcPts val="600"/>
              </a:spcAft>
              <a:buClr>
                <a:schemeClr val="accent1"/>
              </a:buClr>
              <a:buFont typeface="Arial" panose="020B0604020202020204" pitchFamily="34" charset="0"/>
              <a:defRPr lang="en-US" sz="1600" kern="1200" dirty="0" smtClean="0">
                <a:solidFill>
                  <a:schemeClr val="tx1"/>
                </a:solidFill>
                <a:latin typeface="+mn-lt"/>
                <a:ea typeface="+mn-ea"/>
                <a:cs typeface="+mn-cs"/>
              </a:defRPr>
            </a:lvl4pPr>
            <a:lvl5pPr indent="-219451" algn="l" defTabSz="914377" rtl="0" eaLnBrk="1" latinLnBrk="0" hangingPunct="1">
              <a:lnSpc>
                <a:spcPct val="100000"/>
              </a:lnSpc>
              <a:spcBef>
                <a:spcPts val="0"/>
              </a:spcBef>
              <a:spcAft>
                <a:spcPts val="600"/>
              </a:spcAft>
              <a:buFont typeface="Arial" panose="020B0604020202020204" pitchFamily="34" charset="0"/>
              <a:defRPr lang="en-US" sz="1600" kern="1200" dirty="0">
                <a:solidFill>
                  <a:schemeClr val="tx1"/>
                </a:solidFill>
                <a:latin typeface="+mn-lt"/>
                <a:ea typeface="+mn-ea"/>
                <a:cs typeface="+mn-cs"/>
              </a:defRPr>
            </a:lvl5pPr>
          </a:lstStyle>
          <a:p>
            <a:pPr lvl="0"/>
            <a:r>
              <a:rPr lang="en-US" dirty="0"/>
              <a:t>Main bullet. 22 pt. black. Regular. Sentence case.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cNvSpPr>
            <a:spLocks noGrp="1"/>
          </p:cNvSpPr>
          <p:nvPr>
            <p:ph type="sldNum" sz="quarter" idx="4"/>
          </p:nvPr>
        </p:nvSpPr>
        <p:spPr>
          <a:xfrm>
            <a:off x="10983397" y="6380415"/>
            <a:ext cx="531947"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lang="en-US" smtClean="0"/>
              <a:pPr/>
              <a:t>‹#›</a:t>
            </a:fld>
            <a:endParaRPr lang="en-US" dirty="0"/>
          </a:p>
        </p:txBody>
      </p:sp>
      <p:sp>
        <p:nvSpPr>
          <p:cNvPr id="6" name="Title 5"/>
          <p:cNvSpPr>
            <a:spLocks noGrp="1"/>
          </p:cNvSpPr>
          <p:nvPr>
            <p:ph type="title" hasCustomPrompt="1"/>
          </p:nvPr>
        </p:nvSpPr>
        <p:spPr>
          <a:xfrm>
            <a:off x="694944" y="514474"/>
            <a:ext cx="10811256" cy="676653"/>
          </a:xfrm>
          <a:prstGeom prst="rect">
            <a:avLst/>
          </a:prstGeom>
        </p:spPr>
        <p:txBody>
          <a:bodyPr/>
          <a:lstStyle>
            <a:lvl1pPr>
              <a:lnSpc>
                <a:spcPct val="80000"/>
              </a:lnSpc>
              <a:defRPr b="0"/>
            </a:lvl1pPr>
          </a:lstStyle>
          <a:p>
            <a:r>
              <a:rPr lang="en-US" dirty="0"/>
              <a:t>TITLE. 32 PT. BLACK. REGULAR. UPPERCASE. TWO LINES MAX.</a:t>
            </a:r>
          </a:p>
        </p:txBody>
      </p:sp>
      <p:sp>
        <p:nvSpPr>
          <p:cNvPr id="8" name="Takeaway bar"/>
          <p:cNvSpPr>
            <a:spLocks noGrp="1"/>
          </p:cNvSpPr>
          <p:nvPr>
            <p:ph type="body" sz="quarter" idx="15" hasCustomPrompt="1"/>
          </p:nvPr>
        </p:nvSpPr>
        <p:spPr>
          <a:xfrm>
            <a:off x="694946" y="5912569"/>
            <a:ext cx="10820399" cy="273280"/>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
        <p:nvSpPr>
          <p:cNvPr id="2" name="Footer Placeholder 1">
            <a:extLst>
              <a:ext uri="{FF2B5EF4-FFF2-40B4-BE49-F238E27FC236}">
                <a16:creationId xmlns:a16="http://schemas.microsoft.com/office/drawing/2014/main" id="{F60EDAC1-8055-B14A-90F8-71A97F17FF14}"/>
              </a:ext>
            </a:extLst>
          </p:cNvPr>
          <p:cNvSpPr>
            <a:spLocks noGrp="1"/>
          </p:cNvSpPr>
          <p:nvPr>
            <p:ph type="ftr" sz="quarter" idx="16"/>
          </p:nvPr>
        </p:nvSpPr>
        <p:spPr/>
        <p:txBody>
          <a:bodyPr/>
          <a:lstStyle/>
          <a:p>
            <a:r>
              <a:rPr lang="en-US" dirty="0">
                <a:cs typeface="DIN-Light"/>
              </a:rPr>
              <a:t>© 2022 Collins Aerospace.  | Collins Aerospace Proprietary.  |  This document does not include any export controlled technical data.</a:t>
            </a:r>
            <a:endParaRPr lang="en-US" dirty="0"/>
          </a:p>
        </p:txBody>
      </p:sp>
    </p:spTree>
    <p:extLst>
      <p:ext uri="{BB962C8B-B14F-4D97-AF65-F5344CB8AC3E}">
        <p14:creationId xmlns:p14="http://schemas.microsoft.com/office/powerpoint/2010/main" val="60354903"/>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2" name="Picture 1" descr="*Bloomberg.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15" name="TextBox 14"/>
          <p:cNvSpPr txBox="1"/>
          <p:nvPr userDrawn="1"/>
        </p:nvSpPr>
        <p:spPr>
          <a:xfrm>
            <a:off x="101600" y="5428428"/>
            <a:ext cx="12192000" cy="544522"/>
          </a:xfrm>
          <a:prstGeom prst="rect">
            <a:avLst/>
          </a:prstGeom>
          <a:noFill/>
        </p:spPr>
        <p:txBody>
          <a:bodyPr wrap="square" lIns="82056" tIns="41028" rIns="82056" bIns="41028" rtlCol="0">
            <a:spAutoFit/>
          </a:bodyPr>
          <a:lstStyle/>
          <a:p>
            <a:pPr algn="ctr"/>
            <a:r>
              <a:rPr lang="en-US" sz="3000" b="0" i="0" dirty="0">
                <a:solidFill>
                  <a:srgbClr val="000000"/>
                </a:solidFill>
                <a:latin typeface="Times New Roman"/>
                <a:cs typeface="Times New Roman"/>
              </a:rPr>
              <a:t>Johns</a:t>
            </a:r>
            <a:r>
              <a:rPr lang="en-US" sz="3000" b="0" i="0" baseline="0" dirty="0">
                <a:solidFill>
                  <a:srgbClr val="000000"/>
                </a:solidFill>
                <a:latin typeface="Times New Roman"/>
                <a:cs typeface="Times New Roman"/>
              </a:rPr>
              <a:t> Hopkins Bloomberg School of Public Health</a:t>
            </a:r>
            <a:endParaRPr lang="en-US" sz="3000" b="0" i="0" dirty="0">
              <a:solidFill>
                <a:srgbClr val="000000"/>
              </a:solidFill>
              <a:latin typeface="Times New Roman"/>
              <a:cs typeface="Times New Roman"/>
            </a:endParaRPr>
          </a:p>
        </p:txBody>
      </p:sp>
      <p:sp>
        <p:nvSpPr>
          <p:cNvPr id="7" name="Title 6"/>
          <p:cNvSpPr>
            <a:spLocks noGrp="1"/>
          </p:cNvSpPr>
          <p:nvPr>
            <p:ph type="title" hasCustomPrompt="1"/>
          </p:nvPr>
        </p:nvSpPr>
        <p:spPr>
          <a:xfrm>
            <a:off x="2" y="839177"/>
            <a:ext cx="12191999" cy="1243434"/>
          </a:xfrm>
          <a:prstGeom prst="rect">
            <a:avLst/>
          </a:prstGeom>
        </p:spPr>
        <p:txBody>
          <a:bodyPr vert="horz"/>
          <a:lstStyle>
            <a:lvl1pPr>
              <a:defRPr sz="5900" b="1" i="0">
                <a:solidFill>
                  <a:srgbClr val="14487F"/>
                </a:solidFill>
                <a:latin typeface="Times New Roman"/>
                <a:cs typeface="Times New Roman"/>
              </a:defRPr>
            </a:lvl1pPr>
          </a:lstStyle>
          <a:p>
            <a:r>
              <a:rPr lang="en-US" dirty="0"/>
              <a:t>Presentation Title</a:t>
            </a:r>
          </a:p>
        </p:txBody>
      </p:sp>
      <p:sp>
        <p:nvSpPr>
          <p:cNvPr id="4" name="Text Placeholder 3"/>
          <p:cNvSpPr>
            <a:spLocks noGrp="1"/>
          </p:cNvSpPr>
          <p:nvPr>
            <p:ph type="body" sz="quarter" idx="10" hasCustomPrompt="1"/>
          </p:nvPr>
        </p:nvSpPr>
        <p:spPr>
          <a:xfrm>
            <a:off x="0" y="2154645"/>
            <a:ext cx="12192000" cy="1610674"/>
          </a:xfrm>
          <a:prstGeom prst="rect">
            <a:avLst/>
          </a:prstGeom>
        </p:spPr>
        <p:txBody>
          <a:bodyPr vert="horz"/>
          <a:lstStyle>
            <a:lvl1pPr marL="0" indent="0" algn="ctr">
              <a:buNone/>
              <a:defRPr sz="2700" b="1" i="0" baseline="0">
                <a:solidFill>
                  <a:schemeClr val="tx1"/>
                </a:solidFill>
                <a:latin typeface="Arial"/>
                <a:cs typeface="Arial"/>
              </a:defRPr>
            </a:lvl1pPr>
          </a:lstStyle>
          <a:p>
            <a:pPr lvl="0"/>
            <a:r>
              <a:rPr lang="en-US" dirty="0"/>
              <a:t>Name Name, Degrees</a:t>
            </a:r>
          </a:p>
          <a:p>
            <a:pPr lvl="0"/>
            <a:r>
              <a:rPr lang="en-US" dirty="0"/>
              <a:t>Professional Title</a:t>
            </a:r>
          </a:p>
          <a:p>
            <a:pPr lvl="0"/>
            <a:r>
              <a:rPr lang="en-US" dirty="0"/>
              <a:t>Month Day, Year</a:t>
            </a:r>
          </a:p>
        </p:txBody>
      </p:sp>
    </p:spTree>
    <p:extLst>
      <p:ext uri="{BB962C8B-B14F-4D97-AF65-F5344CB8AC3E}">
        <p14:creationId xmlns:p14="http://schemas.microsoft.com/office/powerpoint/2010/main" val="2922952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Collins Content: 1 column/subhead">
    <p:spTree>
      <p:nvGrpSpPr>
        <p:cNvPr id="1" name=""/>
        <p:cNvGrpSpPr/>
        <p:nvPr/>
      </p:nvGrpSpPr>
      <p:grpSpPr>
        <a:xfrm>
          <a:off x="0" y="0"/>
          <a:ext cx="0" cy="0"/>
          <a:chOff x="0" y="0"/>
          <a:chExt cx="0" cy="0"/>
        </a:xfrm>
      </p:grpSpPr>
      <p:sp>
        <p:nvSpPr>
          <p:cNvPr id="31" name="Body"/>
          <p:cNvSpPr>
            <a:spLocks noGrp="1"/>
          </p:cNvSpPr>
          <p:nvPr>
            <p:ph type="body" sz="quarter" idx="13" hasCustomPrompt="1"/>
          </p:nvPr>
        </p:nvSpPr>
        <p:spPr>
          <a:xfrm>
            <a:off x="685801" y="2008402"/>
            <a:ext cx="10829543" cy="3782799"/>
          </a:xfrm>
          <a:noFill/>
        </p:spPr>
        <p:txBody>
          <a:bodyPr/>
          <a:lstStyle>
            <a:lvl1pPr marL="219451" indent="-219451" algn="l" defTabSz="914377" rtl="0" eaLnBrk="1" latinLnBrk="0" hangingPunct="1">
              <a:lnSpc>
                <a:spcPct val="100000"/>
              </a:lnSpc>
              <a:spcBef>
                <a:spcPts val="0"/>
              </a:spcBef>
              <a:spcAft>
                <a:spcPts val="600"/>
              </a:spcAft>
              <a:buClr>
                <a:srgbClr val="CE1126"/>
              </a:buClr>
              <a:buSzPct val="75000"/>
              <a:buFont typeface="Arial" panose="020B0604020202020204" pitchFamily="34" charset="0"/>
              <a:buChar char="•"/>
              <a:defRPr lang="en-US" sz="2200" kern="1200" baseline="0" dirty="0" smtClean="0">
                <a:solidFill>
                  <a:schemeClr val="tx1"/>
                </a:solidFill>
                <a:latin typeface="+mn-lt"/>
                <a:ea typeface="+mn-ea"/>
                <a:cs typeface="+mn-cs"/>
              </a:defRPr>
            </a:lvl1pPr>
            <a:lvl2pPr indent="-219451" algn="l" defTabSz="914377" rtl="0" eaLnBrk="1" latinLnBrk="0" hangingPunct="1">
              <a:lnSpc>
                <a:spcPct val="100000"/>
              </a:lnSpc>
              <a:spcBef>
                <a:spcPts val="0"/>
              </a:spcBef>
              <a:spcAft>
                <a:spcPts val="600"/>
              </a:spcAft>
              <a:buClr>
                <a:schemeClr val="accent1"/>
              </a:buClr>
              <a:buFont typeface="Arial" panose="020B0604020202020204" pitchFamily="34" charset="0"/>
              <a:defRPr lang="en-US" sz="2000" kern="1200" baseline="0" dirty="0" smtClean="0">
                <a:solidFill>
                  <a:schemeClr val="tx1"/>
                </a:solidFill>
                <a:latin typeface="+mn-lt"/>
                <a:ea typeface="+mn-ea"/>
                <a:cs typeface="+mn-cs"/>
              </a:defRPr>
            </a:lvl2pPr>
            <a:lvl3pPr indent="-219451" algn="l" defTabSz="914377" rtl="0" eaLnBrk="1" latinLnBrk="0" hangingPunct="1">
              <a:lnSpc>
                <a:spcPct val="100000"/>
              </a:lnSpc>
              <a:spcBef>
                <a:spcPts val="0"/>
              </a:spcBef>
              <a:spcAft>
                <a:spcPts val="600"/>
              </a:spcAft>
              <a:buFont typeface="Arial" panose="020B0604020202020204" pitchFamily="34" charset="0"/>
              <a:defRPr lang="en-US" sz="1800" kern="1200" baseline="0" dirty="0" smtClean="0">
                <a:solidFill>
                  <a:schemeClr val="tx1"/>
                </a:solidFill>
                <a:latin typeface="+mn-lt"/>
                <a:ea typeface="+mn-ea"/>
                <a:cs typeface="+mn-cs"/>
              </a:defRPr>
            </a:lvl3pPr>
            <a:lvl4pPr indent="-219451" algn="l" defTabSz="914377" rtl="0" eaLnBrk="1" latinLnBrk="0" hangingPunct="1">
              <a:lnSpc>
                <a:spcPct val="100000"/>
              </a:lnSpc>
              <a:spcBef>
                <a:spcPts val="0"/>
              </a:spcBef>
              <a:spcAft>
                <a:spcPts val="600"/>
              </a:spcAft>
              <a:buClr>
                <a:schemeClr val="accent1"/>
              </a:buClr>
              <a:buFont typeface="Arial" panose="020B0604020202020204" pitchFamily="34" charset="0"/>
              <a:defRPr lang="en-US" sz="1600" kern="1200" baseline="0" dirty="0" smtClean="0">
                <a:solidFill>
                  <a:schemeClr val="tx1"/>
                </a:solidFill>
                <a:latin typeface="+mn-lt"/>
                <a:ea typeface="+mn-ea"/>
                <a:cs typeface="+mn-cs"/>
              </a:defRPr>
            </a:lvl4pPr>
            <a:lvl5pPr indent="-219451" algn="l" defTabSz="914377" rtl="0" eaLnBrk="1" latinLnBrk="0" hangingPunct="1">
              <a:lnSpc>
                <a:spcPct val="100000"/>
              </a:lnSpc>
              <a:spcBef>
                <a:spcPts val="0"/>
              </a:spcBef>
              <a:spcAft>
                <a:spcPts val="600"/>
              </a:spcAft>
              <a:buFont typeface="Arial" panose="020B0604020202020204" pitchFamily="34" charset="0"/>
              <a:defRPr lang="en-US" sz="1600" kern="1200" baseline="0" dirty="0">
                <a:solidFill>
                  <a:schemeClr val="tx1"/>
                </a:solidFill>
                <a:latin typeface="+mn-lt"/>
                <a:ea typeface="+mn-ea"/>
                <a:cs typeface="+mn-cs"/>
              </a:defRPr>
            </a:lvl5pPr>
          </a:lstStyle>
          <a:p>
            <a:pPr lvl="0"/>
            <a:r>
              <a:rPr lang="en-US" dirty="0"/>
              <a:t>Main bullet. 22 pt. Black. Sentence case.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p:cNvSpPr>
            <a:spLocks noGrp="1"/>
          </p:cNvSpPr>
          <p:nvPr>
            <p:ph type="body" sz="quarter" idx="17" hasCustomPrompt="1"/>
          </p:nvPr>
        </p:nvSpPr>
        <p:spPr>
          <a:xfrm>
            <a:off x="685800" y="1572734"/>
            <a:ext cx="10820400" cy="341632"/>
          </a:xfrm>
          <a:noFill/>
        </p:spPr>
        <p:txBody>
          <a:bodyPr wrap="square" bIns="91440">
            <a:spAutoFit/>
          </a:bodyPr>
          <a:lstStyle>
            <a:lvl1pPr marL="0" marR="0" indent="0" algn="l" defTabSz="914377"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solidFill>
                  <a:srgbClr val="CE1126"/>
                </a:solidFill>
              </a:defRPr>
            </a:lvl1pPr>
          </a:lstStyle>
          <a:p>
            <a:pPr marL="0" marR="0" lvl="0" indent="0" algn="l" defTabSz="914377"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15" name="Slide number"/>
          <p:cNvSpPr>
            <a:spLocks noGrp="1"/>
          </p:cNvSpPr>
          <p:nvPr>
            <p:ph type="sldNum" sz="quarter" idx="4"/>
          </p:nvPr>
        </p:nvSpPr>
        <p:spPr>
          <a:xfrm>
            <a:off x="10983397" y="6380415"/>
            <a:ext cx="531947"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lang="en-US" smtClean="0"/>
              <a:pPr/>
              <a:t>‹#›</a:t>
            </a:fld>
            <a:endParaRPr lang="en-US" dirty="0"/>
          </a:p>
        </p:txBody>
      </p:sp>
      <p:sp>
        <p:nvSpPr>
          <p:cNvPr id="6" name="Title 5"/>
          <p:cNvSpPr>
            <a:spLocks noGrp="1"/>
          </p:cNvSpPr>
          <p:nvPr>
            <p:ph type="title" hasCustomPrompt="1"/>
          </p:nvPr>
        </p:nvSpPr>
        <p:spPr>
          <a:xfrm>
            <a:off x="694944" y="514474"/>
            <a:ext cx="10811256" cy="676653"/>
          </a:xfrm>
          <a:prstGeom prst="rect">
            <a:avLst/>
          </a:prstGeom>
        </p:spPr>
        <p:txBody>
          <a:bodyPr anchor="t" anchorCtr="0"/>
          <a:lstStyle>
            <a:lvl1pPr>
              <a:lnSpc>
                <a:spcPct val="80000"/>
              </a:lnSpc>
              <a:defRPr/>
            </a:lvl1pPr>
          </a:lstStyle>
          <a:p>
            <a:r>
              <a:rPr lang="en-US" dirty="0"/>
              <a:t>TITLE. 32 PT. BLACK. REGULAR. UPPERCASE. TWO LINES MAX.</a:t>
            </a:r>
          </a:p>
        </p:txBody>
      </p:sp>
      <p:sp>
        <p:nvSpPr>
          <p:cNvPr id="8" name="Takeaway bar"/>
          <p:cNvSpPr>
            <a:spLocks noGrp="1"/>
          </p:cNvSpPr>
          <p:nvPr>
            <p:ph type="body" sz="quarter" idx="15" hasCustomPrompt="1"/>
          </p:nvPr>
        </p:nvSpPr>
        <p:spPr>
          <a:xfrm>
            <a:off x="694946" y="5912569"/>
            <a:ext cx="10820399" cy="273280"/>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
        <p:nvSpPr>
          <p:cNvPr id="2" name="Footer Placeholder 1">
            <a:extLst>
              <a:ext uri="{FF2B5EF4-FFF2-40B4-BE49-F238E27FC236}">
                <a16:creationId xmlns:a16="http://schemas.microsoft.com/office/drawing/2014/main" id="{E8CC1998-8757-C840-AADE-7B8BA99317B4}"/>
              </a:ext>
            </a:extLst>
          </p:cNvPr>
          <p:cNvSpPr>
            <a:spLocks noGrp="1"/>
          </p:cNvSpPr>
          <p:nvPr>
            <p:ph type="ftr" sz="quarter" idx="18"/>
          </p:nvPr>
        </p:nvSpPr>
        <p:spPr/>
        <p:txBody>
          <a:bodyPr/>
          <a:lstStyle/>
          <a:p>
            <a:r>
              <a:rPr lang="en-US" dirty="0">
                <a:cs typeface="DIN-Light"/>
              </a:rPr>
              <a:t>© 2022 Collins Aerospace.  | Collins Aerospace Proprietary.  |  This document does not include any export controlled technical data.</a:t>
            </a:r>
            <a:endParaRPr lang="en-US" dirty="0"/>
          </a:p>
        </p:txBody>
      </p:sp>
    </p:spTree>
    <p:extLst>
      <p:ext uri="{BB962C8B-B14F-4D97-AF65-F5344CB8AC3E}">
        <p14:creationId xmlns:p14="http://schemas.microsoft.com/office/powerpoint/2010/main" val="1435326140"/>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2_Collins Content: 1 column/subhead">
    <p:spTree>
      <p:nvGrpSpPr>
        <p:cNvPr id="1" name=""/>
        <p:cNvGrpSpPr/>
        <p:nvPr/>
      </p:nvGrpSpPr>
      <p:grpSpPr>
        <a:xfrm>
          <a:off x="0" y="0"/>
          <a:ext cx="0" cy="0"/>
          <a:chOff x="0" y="0"/>
          <a:chExt cx="0" cy="0"/>
        </a:xfrm>
      </p:grpSpPr>
      <p:sp>
        <p:nvSpPr>
          <p:cNvPr id="15"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lang="en-US" smtClean="0"/>
              <a:pPr/>
              <a:t>‹#›</a:t>
            </a:fld>
            <a:endParaRPr lang="en-US" dirty="0"/>
          </a:p>
        </p:txBody>
      </p:sp>
      <p:sp>
        <p:nvSpPr>
          <p:cNvPr id="2" name="Footer Placeholder 1">
            <a:extLst>
              <a:ext uri="{FF2B5EF4-FFF2-40B4-BE49-F238E27FC236}">
                <a16:creationId xmlns:a16="http://schemas.microsoft.com/office/drawing/2014/main" id="{E8CC1998-8757-C840-AADE-7B8BA99317B4}"/>
              </a:ext>
            </a:extLst>
          </p:cNvPr>
          <p:cNvSpPr>
            <a:spLocks noGrp="1"/>
          </p:cNvSpPr>
          <p:nvPr>
            <p:ph type="ftr" sz="quarter" idx="18"/>
          </p:nvPr>
        </p:nvSpPr>
        <p:spPr/>
        <p:txBody>
          <a:bodyPr/>
          <a:lstStyle/>
          <a:p>
            <a:r>
              <a:rPr lang="en-US">
                <a:cs typeface="DIN-Light"/>
              </a:rPr>
              <a:t>© 2022 Collins Aerospace.  | Collins Aerospace Proprietary.  |  This document does not include any export controlled technical data.</a:t>
            </a:r>
            <a:endParaRPr lang="en-US" dirty="0"/>
          </a:p>
        </p:txBody>
      </p:sp>
      <p:sp>
        <p:nvSpPr>
          <p:cNvPr id="8"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
        <p:nvSpPr>
          <p:cNvPr id="3" name="Subhead1"/>
          <p:cNvSpPr>
            <a:spLocks noGrp="1"/>
          </p:cNvSpPr>
          <p:nvPr>
            <p:ph type="body" sz="quarter" idx="17" hasCustomPrompt="1"/>
          </p:nvPr>
        </p:nvSpPr>
        <p:spPr>
          <a:xfrm>
            <a:off x="685800" y="1572733"/>
            <a:ext cx="10820400"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solidFill>
                  <a:srgbClr val="CE1126"/>
                </a:solidFill>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5" name="Body">
            <a:extLst>
              <a:ext uri="{FF2B5EF4-FFF2-40B4-BE49-F238E27FC236}">
                <a16:creationId xmlns:a16="http://schemas.microsoft.com/office/drawing/2014/main" id="{0DE266AD-78E5-4D5A-B25C-844958695D79}"/>
              </a:ext>
            </a:extLst>
          </p:cNvPr>
          <p:cNvSpPr>
            <a:spLocks noGrp="1"/>
          </p:cNvSpPr>
          <p:nvPr>
            <p:ph sz="quarter" idx="19" hasCustomPrompt="1"/>
          </p:nvPr>
        </p:nvSpPr>
        <p:spPr>
          <a:xfrm>
            <a:off x="685800" y="2008188"/>
            <a:ext cx="10829925" cy="3783012"/>
          </a:xfrm>
        </p:spPr>
        <p:txBody>
          <a:bodyPr/>
          <a:lstStyle>
            <a:lvl1pPr>
              <a:defRPr sz="2200"/>
            </a:lvl1pPr>
          </a:lstStyle>
          <a:p>
            <a:pPr lvl="0"/>
            <a:r>
              <a:rPr lang="en-US" dirty="0"/>
              <a:t>Main bullet. 22 pt. black. Regular. Sentence case.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hasCustomPrompt="1"/>
          </p:nvPr>
        </p:nvSpPr>
        <p:spPr>
          <a:xfrm>
            <a:off x="694944" y="514473"/>
            <a:ext cx="10811256" cy="676653"/>
          </a:xfrm>
          <a:prstGeom prst="rect">
            <a:avLst/>
          </a:prstGeom>
        </p:spPr>
        <p:txBody>
          <a:bodyPr anchor="t" anchorCtr="0"/>
          <a:lstStyle>
            <a:lvl1pPr>
              <a:lnSpc>
                <a:spcPct val="80000"/>
              </a:lnSpc>
              <a:defRPr/>
            </a:lvl1pPr>
          </a:lstStyle>
          <a:p>
            <a:r>
              <a:rPr lang="en-US" dirty="0"/>
              <a:t>TITLE. 32 PT. BLACK. REGULAR. UPPERCASE. TWO LINES MAX.</a:t>
            </a:r>
          </a:p>
        </p:txBody>
      </p:sp>
    </p:spTree>
    <p:extLst>
      <p:ext uri="{BB962C8B-B14F-4D97-AF65-F5344CB8AC3E}">
        <p14:creationId xmlns:p14="http://schemas.microsoft.com/office/powerpoint/2010/main" val="3856584506"/>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Collins Content: 2 column">
    <p:spTree>
      <p:nvGrpSpPr>
        <p:cNvPr id="1" name=""/>
        <p:cNvGrpSpPr/>
        <p:nvPr/>
      </p:nvGrpSpPr>
      <p:grpSpPr>
        <a:xfrm>
          <a:off x="0" y="0"/>
          <a:ext cx="0" cy="0"/>
          <a:chOff x="0" y="0"/>
          <a:chExt cx="0" cy="0"/>
        </a:xfrm>
      </p:grpSpPr>
      <p:sp>
        <p:nvSpPr>
          <p:cNvPr id="13" name="Body 2"/>
          <p:cNvSpPr>
            <a:spLocks noGrp="1"/>
          </p:cNvSpPr>
          <p:nvPr>
            <p:ph type="body" sz="quarter" idx="17" hasCustomPrompt="1"/>
          </p:nvPr>
        </p:nvSpPr>
        <p:spPr>
          <a:xfrm>
            <a:off x="6258629" y="2068034"/>
            <a:ext cx="5247571" cy="3723167"/>
          </a:xfrm>
          <a:noFill/>
        </p:spPr>
        <p:txBody>
          <a:bodyPr rIns="182880"/>
          <a:lstStyle>
            <a:lvl1pPr marL="219451" indent="-219445" algn="l" defTabSz="914377"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dirty="0" smtClean="0">
                <a:solidFill>
                  <a:schemeClr val="tx1"/>
                </a:solidFill>
                <a:latin typeface="+mn-lt"/>
                <a:ea typeface="+mn-ea"/>
                <a:cs typeface="+mn-cs"/>
              </a:defRPr>
            </a:lvl1pPr>
            <a:lvl2pPr indent="-219451" algn="l" defTabSz="914377" rtl="0" eaLnBrk="1" latinLnBrk="0" hangingPunct="1">
              <a:lnSpc>
                <a:spcPct val="100000"/>
              </a:lnSpc>
              <a:spcBef>
                <a:spcPts val="0"/>
              </a:spcBef>
              <a:spcAft>
                <a:spcPts val="600"/>
              </a:spcAft>
              <a:buClr>
                <a:schemeClr val="accent1"/>
              </a:buClr>
              <a:buFont typeface="Arial" panose="020B0604020202020204" pitchFamily="34" charset="0"/>
              <a:defRPr lang="en-US" sz="1800" kern="1200" dirty="0" smtClean="0">
                <a:solidFill>
                  <a:schemeClr val="tx1"/>
                </a:solidFill>
                <a:latin typeface="+mn-lt"/>
                <a:ea typeface="+mn-ea"/>
                <a:cs typeface="+mn-cs"/>
              </a:defRPr>
            </a:lvl2pPr>
            <a:lvl3pPr indent="-219451" algn="l" defTabSz="914377" rtl="0" eaLnBrk="1" latinLnBrk="0" hangingPunct="1">
              <a:lnSpc>
                <a:spcPct val="100000"/>
              </a:lnSpc>
              <a:spcBef>
                <a:spcPts val="0"/>
              </a:spcBef>
              <a:spcAft>
                <a:spcPts val="600"/>
              </a:spcAft>
              <a:buFont typeface="Arial" panose="020B0604020202020204" pitchFamily="34" charset="0"/>
              <a:defRPr lang="en-US" sz="1600" kern="1200" dirty="0" smtClean="0">
                <a:solidFill>
                  <a:schemeClr val="tx1"/>
                </a:solidFill>
                <a:latin typeface="+mn-lt"/>
                <a:ea typeface="+mn-ea"/>
                <a:cs typeface="+mn-cs"/>
              </a:defRPr>
            </a:lvl3pPr>
            <a:lvl4pPr indent="-219451" algn="l" defTabSz="914377" rtl="0" eaLnBrk="1" latinLnBrk="0" hangingPunct="1">
              <a:lnSpc>
                <a:spcPct val="100000"/>
              </a:lnSpc>
              <a:spcBef>
                <a:spcPts val="0"/>
              </a:spcBef>
              <a:spcAft>
                <a:spcPts val="600"/>
              </a:spcAft>
              <a:buClr>
                <a:schemeClr val="accent1"/>
              </a:buClr>
              <a:buFont typeface="Arial" panose="020B0604020202020204" pitchFamily="34" charset="0"/>
              <a:defRPr lang="en-US" sz="1600" kern="1200" dirty="0" smtClean="0">
                <a:solidFill>
                  <a:schemeClr val="tx1"/>
                </a:solidFill>
                <a:latin typeface="+mn-lt"/>
                <a:ea typeface="+mn-ea"/>
                <a:cs typeface="+mn-cs"/>
              </a:defRPr>
            </a:lvl4pPr>
            <a:lvl5pPr indent="-219451" algn="l" defTabSz="914377" rtl="0" eaLnBrk="1" latinLnBrk="0" hangingPunct="1">
              <a:lnSpc>
                <a:spcPct val="100000"/>
              </a:lnSpc>
              <a:spcBef>
                <a:spcPts val="0"/>
              </a:spcBef>
              <a:spcAft>
                <a:spcPts val="600"/>
              </a:spcAft>
              <a:buFont typeface="Arial" panose="020B0604020202020204" pitchFamily="34" charset="0"/>
              <a:defRPr lang="en-US" sz="16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Body 1"/>
          <p:cNvSpPr>
            <a:spLocks noGrp="1"/>
          </p:cNvSpPr>
          <p:nvPr>
            <p:ph type="body" sz="quarter" idx="13" hasCustomPrompt="1"/>
          </p:nvPr>
        </p:nvSpPr>
        <p:spPr>
          <a:xfrm>
            <a:off x="696434" y="2068034"/>
            <a:ext cx="5247167" cy="3723167"/>
          </a:xfrm>
          <a:noFill/>
        </p:spPr>
        <p:txBody>
          <a:bodyPr rIns="182880"/>
          <a:lstStyle>
            <a:lvl1pPr marL="219451" indent="-219451" algn="l" defTabSz="914377" rtl="0" eaLnBrk="1" latinLnBrk="0" hangingPunct="1">
              <a:lnSpc>
                <a:spcPct val="100000"/>
              </a:lnSpc>
              <a:spcBef>
                <a:spcPts val="0"/>
              </a:spcBef>
              <a:spcAft>
                <a:spcPts val="600"/>
              </a:spcAft>
              <a:buFont typeface="Arial" panose="020B0604020202020204" pitchFamily="34" charset="0"/>
              <a:defRPr lang="en-US" sz="1800" kern="1200" baseline="0" dirty="0" smtClean="0">
                <a:solidFill>
                  <a:schemeClr val="tx1"/>
                </a:solidFill>
                <a:latin typeface="+mn-lt"/>
                <a:ea typeface="+mn-ea"/>
                <a:cs typeface="+mn-cs"/>
              </a:defRPr>
            </a:lvl1pPr>
            <a:lvl2pPr indent="-219451" algn="l" defTabSz="914377" rtl="0" eaLnBrk="1" latinLnBrk="0" hangingPunct="1">
              <a:lnSpc>
                <a:spcPct val="100000"/>
              </a:lnSpc>
              <a:spcBef>
                <a:spcPts val="0"/>
              </a:spcBef>
              <a:spcAft>
                <a:spcPts val="600"/>
              </a:spcAft>
              <a:buClr>
                <a:schemeClr val="accent1"/>
              </a:buClr>
              <a:buFont typeface="Arial" panose="020B0604020202020204" pitchFamily="34" charset="0"/>
              <a:defRPr lang="en-US" sz="1800" kern="1200" dirty="0" smtClean="0">
                <a:solidFill>
                  <a:schemeClr val="tx1"/>
                </a:solidFill>
                <a:latin typeface="+mn-lt"/>
                <a:ea typeface="+mn-ea"/>
                <a:cs typeface="+mn-cs"/>
              </a:defRPr>
            </a:lvl2pPr>
            <a:lvl3pPr indent="-219451" algn="l" defTabSz="914377" rtl="0" eaLnBrk="1" latinLnBrk="0" hangingPunct="1">
              <a:lnSpc>
                <a:spcPct val="100000"/>
              </a:lnSpc>
              <a:spcBef>
                <a:spcPts val="0"/>
              </a:spcBef>
              <a:spcAft>
                <a:spcPts val="600"/>
              </a:spcAft>
              <a:buFont typeface="Arial" panose="020B0604020202020204" pitchFamily="34" charset="0"/>
              <a:defRPr lang="en-US" sz="1600" kern="1200" dirty="0" smtClean="0">
                <a:solidFill>
                  <a:schemeClr val="tx1"/>
                </a:solidFill>
                <a:latin typeface="+mn-lt"/>
                <a:ea typeface="+mn-ea"/>
                <a:cs typeface="+mn-cs"/>
              </a:defRPr>
            </a:lvl3pPr>
            <a:lvl4pPr indent="-219451" algn="l" defTabSz="914377" rtl="0" eaLnBrk="1" latinLnBrk="0" hangingPunct="1">
              <a:lnSpc>
                <a:spcPct val="100000"/>
              </a:lnSpc>
              <a:spcBef>
                <a:spcPts val="0"/>
              </a:spcBef>
              <a:spcAft>
                <a:spcPts val="600"/>
              </a:spcAft>
              <a:buClr>
                <a:schemeClr val="accent1"/>
              </a:buClr>
              <a:buFont typeface="Arial" panose="020B0604020202020204" pitchFamily="34" charset="0"/>
              <a:defRPr lang="en-US" sz="1600" kern="1200" dirty="0" smtClean="0">
                <a:solidFill>
                  <a:schemeClr val="tx1"/>
                </a:solidFill>
                <a:latin typeface="+mn-lt"/>
                <a:ea typeface="+mn-ea"/>
                <a:cs typeface="+mn-cs"/>
              </a:defRPr>
            </a:lvl4pPr>
            <a:lvl5pPr indent="-219451" algn="l" defTabSz="914377" rtl="0" eaLnBrk="1" latinLnBrk="0" hangingPunct="1">
              <a:lnSpc>
                <a:spcPct val="100000"/>
              </a:lnSpc>
              <a:spcBef>
                <a:spcPts val="0"/>
              </a:spcBef>
              <a:spcAft>
                <a:spcPts val="600"/>
              </a:spcAft>
              <a:buFont typeface="Arial" panose="020B0604020202020204" pitchFamily="34" charset="0"/>
              <a:defRPr lang="en-US" sz="16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cNvSpPr>
            <a:spLocks noGrp="1"/>
          </p:cNvSpPr>
          <p:nvPr>
            <p:ph type="sldNum" sz="quarter" idx="4"/>
          </p:nvPr>
        </p:nvSpPr>
        <p:spPr>
          <a:xfrm>
            <a:off x="10983397" y="6380415"/>
            <a:ext cx="531947"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lang="en-US" smtClean="0"/>
              <a:pPr/>
              <a:t>‹#›</a:t>
            </a:fld>
            <a:endParaRPr lang="en-US" dirty="0"/>
          </a:p>
        </p:txBody>
      </p:sp>
      <p:sp>
        <p:nvSpPr>
          <p:cNvPr id="12" name="Text Placeholder 2"/>
          <p:cNvSpPr>
            <a:spLocks noGrp="1"/>
          </p:cNvSpPr>
          <p:nvPr>
            <p:ph type="body" sz="quarter" idx="21" hasCustomPrompt="1"/>
          </p:nvPr>
        </p:nvSpPr>
        <p:spPr>
          <a:xfrm>
            <a:off x="695325" y="1572734"/>
            <a:ext cx="5248275" cy="341632"/>
          </a:xfrm>
          <a:noFill/>
        </p:spPr>
        <p:txBody>
          <a:bodyPr wrap="square" bIns="91440">
            <a:spAutoFit/>
          </a:bodyPr>
          <a:lstStyle>
            <a:lvl1pPr marL="0" marR="0" indent="0" algn="l" defTabSz="914377"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solidFill>
                  <a:schemeClr val="tx2"/>
                </a:solidFill>
              </a:defRPr>
            </a:lvl1pPr>
          </a:lstStyle>
          <a:p>
            <a:pPr marL="0" marR="0" lvl="0" indent="0" algn="l" defTabSz="914377"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14" name="Text Placeholder 2"/>
          <p:cNvSpPr>
            <a:spLocks noGrp="1"/>
          </p:cNvSpPr>
          <p:nvPr>
            <p:ph type="body" sz="quarter" idx="22" hasCustomPrompt="1"/>
          </p:nvPr>
        </p:nvSpPr>
        <p:spPr>
          <a:xfrm>
            <a:off x="6248400" y="1572734"/>
            <a:ext cx="5248275" cy="341632"/>
          </a:xfrm>
          <a:noFill/>
        </p:spPr>
        <p:txBody>
          <a:bodyPr wrap="square" bIns="91440">
            <a:spAutoFit/>
          </a:bodyPr>
          <a:lstStyle>
            <a:lvl1pPr marL="0" marR="0" indent="0" algn="l" defTabSz="914377"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solidFill>
                  <a:schemeClr val="tx2"/>
                </a:solidFill>
              </a:defRPr>
            </a:lvl1pPr>
          </a:lstStyle>
          <a:p>
            <a:pPr marL="0" marR="0" lvl="0" indent="0" algn="l" defTabSz="914377"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15" name="Title 5"/>
          <p:cNvSpPr>
            <a:spLocks noGrp="1"/>
          </p:cNvSpPr>
          <p:nvPr>
            <p:ph type="title" hasCustomPrompt="1"/>
          </p:nvPr>
        </p:nvSpPr>
        <p:spPr>
          <a:xfrm>
            <a:off x="694944" y="514474"/>
            <a:ext cx="10811256" cy="676653"/>
          </a:xfrm>
          <a:prstGeom prst="rect">
            <a:avLst/>
          </a:prstGeom>
        </p:spPr>
        <p:txBody>
          <a:bodyPr/>
          <a:lstStyle>
            <a:lvl1pPr>
              <a:lnSpc>
                <a:spcPct val="80000"/>
              </a:lnSpc>
              <a:defRPr/>
            </a:lvl1pPr>
          </a:lstStyle>
          <a:p>
            <a:r>
              <a:rPr lang="en-US" dirty="0"/>
              <a:t>TITLE. 32 PT. BLACK. REGULAR. UPPERCASE. TWO LINES MAX.</a:t>
            </a:r>
          </a:p>
        </p:txBody>
      </p:sp>
      <p:sp>
        <p:nvSpPr>
          <p:cNvPr id="9" name="Takeaway bar"/>
          <p:cNvSpPr>
            <a:spLocks noGrp="1"/>
          </p:cNvSpPr>
          <p:nvPr>
            <p:ph type="body" sz="quarter" idx="15" hasCustomPrompt="1"/>
          </p:nvPr>
        </p:nvSpPr>
        <p:spPr>
          <a:xfrm>
            <a:off x="694946" y="5912569"/>
            <a:ext cx="10820399" cy="273280"/>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
        <p:nvSpPr>
          <p:cNvPr id="2" name="Footer Placeholder 1">
            <a:extLst>
              <a:ext uri="{FF2B5EF4-FFF2-40B4-BE49-F238E27FC236}">
                <a16:creationId xmlns:a16="http://schemas.microsoft.com/office/drawing/2014/main" id="{F6054B65-0620-854F-BFAF-B71F0AF716DE}"/>
              </a:ext>
            </a:extLst>
          </p:cNvPr>
          <p:cNvSpPr>
            <a:spLocks noGrp="1"/>
          </p:cNvSpPr>
          <p:nvPr>
            <p:ph type="ftr" sz="quarter" idx="23"/>
          </p:nvPr>
        </p:nvSpPr>
        <p:spPr/>
        <p:txBody>
          <a:bodyPr/>
          <a:lstStyle/>
          <a:p>
            <a:r>
              <a:rPr lang="en-US" dirty="0">
                <a:cs typeface="DIN-Light"/>
              </a:rPr>
              <a:t>© 2022 Collins Aerospace.  | Collins Aerospace Proprietary.  |  This document does not include any export controlled technical data.</a:t>
            </a:r>
            <a:endParaRPr lang="en-US" dirty="0"/>
          </a:p>
        </p:txBody>
      </p:sp>
    </p:spTree>
    <p:extLst>
      <p:ext uri="{BB962C8B-B14F-4D97-AF65-F5344CB8AC3E}">
        <p14:creationId xmlns:p14="http://schemas.microsoft.com/office/powerpoint/2010/main" val="505438448"/>
      </p:ext>
    </p:extLst>
  </p:cSld>
  <p:clrMapOvr>
    <a:masterClrMapping/>
  </p:clrMapOvr>
  <p:extLst>
    <p:ext uri="{DCECCB84-F9BA-43D5-87BE-67443E8EF086}">
      <p15:sldGuideLst xmlns:p15="http://schemas.microsoft.com/office/powerpoint/2012/main">
        <p15:guide id="1" orient="horz" pos="1296">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llins Section Break">
    <p:spTree>
      <p:nvGrpSpPr>
        <p:cNvPr id="1" name=""/>
        <p:cNvGrpSpPr/>
        <p:nvPr/>
      </p:nvGrpSpPr>
      <p:grpSpPr>
        <a:xfrm>
          <a:off x="0" y="0"/>
          <a:ext cx="0" cy="0"/>
          <a:chOff x="0" y="0"/>
          <a:chExt cx="0" cy="0"/>
        </a:xfrm>
      </p:grpSpPr>
      <p:sp>
        <p:nvSpPr>
          <p:cNvPr id="9"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lang="en-US" smtClean="0"/>
              <a:pPr/>
              <a:t>‹#›</a:t>
            </a:fld>
            <a:endParaRPr lang="en-US" dirty="0"/>
          </a:p>
        </p:txBody>
      </p:sp>
      <p:sp>
        <p:nvSpPr>
          <p:cNvPr id="6" name="Presenters"/>
          <p:cNvSpPr>
            <a:spLocks noGrp="1"/>
          </p:cNvSpPr>
          <p:nvPr>
            <p:ph type="body" sz="quarter" idx="13" hasCustomPrompt="1"/>
          </p:nvPr>
        </p:nvSpPr>
        <p:spPr>
          <a:xfrm>
            <a:off x="694943" y="5387546"/>
            <a:ext cx="8980931" cy="380208"/>
          </a:xfrm>
          <a:noFill/>
        </p:spPr>
        <p:txBody>
          <a:bodyPr vert="horz" lIns="0" tIns="0" rIns="0" bIns="0" rtlCol="0" anchor="b" anchorCtr="0">
            <a:no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600" b="0" baseline="0">
                <a:solidFill>
                  <a:schemeClr val="tx1"/>
                </a:solidFill>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16 pt. black. Sentence case.</a:t>
            </a:r>
          </a:p>
        </p:txBody>
      </p:sp>
      <p:sp>
        <p:nvSpPr>
          <p:cNvPr id="5" name="Freeform 4">
            <a:extLst>
              <a:ext uri="{FF2B5EF4-FFF2-40B4-BE49-F238E27FC236}">
                <a16:creationId xmlns:a16="http://schemas.microsoft.com/office/drawing/2014/main" id="{007B205E-F640-7242-8F99-8DBCDE90BFA9}"/>
              </a:ext>
            </a:extLst>
          </p:cNvPr>
          <p:cNvSpPr/>
          <p:nvPr userDrawn="1"/>
        </p:nvSpPr>
        <p:spPr>
          <a:xfrm>
            <a:off x="358346" y="345295"/>
            <a:ext cx="11479427" cy="5598305"/>
          </a:xfrm>
          <a:custGeom>
            <a:avLst/>
            <a:gdLst>
              <a:gd name="connsiteX0" fmla="*/ 385314 w 8620665"/>
              <a:gd name="connsiteY0" fmla="*/ 0 h 4014159"/>
              <a:gd name="connsiteX1" fmla="*/ 8620665 w 8620665"/>
              <a:gd name="connsiteY1" fmla="*/ 0 h 4014159"/>
              <a:gd name="connsiteX2" fmla="*/ 8620665 w 8620665"/>
              <a:gd name="connsiteY2" fmla="*/ 4014159 h 4014159"/>
              <a:gd name="connsiteX3" fmla="*/ 0 w 8620665"/>
              <a:gd name="connsiteY3" fmla="*/ 4014159 h 4014159"/>
              <a:gd name="connsiteX4" fmla="*/ 0 w 8620665"/>
              <a:gd name="connsiteY4" fmla="*/ 408317 h 4014159"/>
              <a:gd name="connsiteX0" fmla="*/ 304632 w 8620665"/>
              <a:gd name="connsiteY0" fmla="*/ 8965 h 4014159"/>
              <a:gd name="connsiteX1" fmla="*/ 8620665 w 8620665"/>
              <a:gd name="connsiteY1" fmla="*/ 0 h 4014159"/>
              <a:gd name="connsiteX2" fmla="*/ 8620665 w 8620665"/>
              <a:gd name="connsiteY2" fmla="*/ 4014159 h 4014159"/>
              <a:gd name="connsiteX3" fmla="*/ 0 w 8620665"/>
              <a:gd name="connsiteY3" fmla="*/ 4014159 h 4014159"/>
              <a:gd name="connsiteX4" fmla="*/ 0 w 8620665"/>
              <a:gd name="connsiteY4" fmla="*/ 408317 h 4014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0665" h="4014159">
                <a:moveTo>
                  <a:pt x="304632" y="8965"/>
                </a:moveTo>
                <a:lnTo>
                  <a:pt x="8620665" y="0"/>
                </a:lnTo>
                <a:lnTo>
                  <a:pt x="8620665" y="4014159"/>
                </a:lnTo>
                <a:lnTo>
                  <a:pt x="0" y="4014159"/>
                </a:lnTo>
                <a:lnTo>
                  <a:pt x="0" y="408317"/>
                </a:lnTo>
              </a:path>
            </a:pathLst>
          </a:custGeom>
          <a:noFill/>
          <a:ln w="19050">
            <a:solidFill>
              <a:srgbClr val="CE1126"/>
            </a:solidFill>
            <a:headEnd type="oval" w="sm" len="sm"/>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Section title">
            <a:extLst>
              <a:ext uri="{FF2B5EF4-FFF2-40B4-BE49-F238E27FC236}">
                <a16:creationId xmlns:a16="http://schemas.microsoft.com/office/drawing/2014/main" id="{FB96A9C0-602E-4E40-BB2F-1E0A929E9E44}"/>
              </a:ext>
            </a:extLst>
          </p:cNvPr>
          <p:cNvSpPr>
            <a:spLocks noGrp="1"/>
          </p:cNvSpPr>
          <p:nvPr>
            <p:ph type="title" hasCustomPrompt="1"/>
          </p:nvPr>
        </p:nvSpPr>
        <p:spPr>
          <a:xfrm>
            <a:off x="694944" y="2854411"/>
            <a:ext cx="8980931" cy="2533135"/>
          </a:xfrm>
          <a:noFill/>
        </p:spPr>
        <p:txBody>
          <a:bodyPr vert="horz" wrap="square" lIns="0" tIns="0" rIns="0" bIns="0" rtlCol="0" anchor="b" anchorCtr="0">
            <a:noAutofit/>
          </a:bodyPr>
          <a:lstStyle>
            <a:lvl1pPr>
              <a:defRPr lang="en-US" sz="4500" b="0" cap="all" baseline="0" dirty="0">
                <a:latin typeface="Arial" panose="020B0604020202020204" pitchFamily="34" charset="0"/>
                <a:ea typeface="+mn-ea"/>
                <a:cs typeface="Arial" panose="020B0604020202020204" pitchFamily="34" charset="0"/>
              </a:defRPr>
            </a:lvl1pPr>
          </a:lstStyle>
          <a:p>
            <a:pPr marL="0" lvl="0">
              <a:spcBef>
                <a:spcPts val="1000"/>
              </a:spcBef>
              <a:buSzPct val="115000"/>
              <a:buFont typeface="Arial" panose="020B0604020202020204" pitchFamily="34" charset="0"/>
            </a:pPr>
            <a:r>
              <a:rPr lang="en-US" dirty="0"/>
              <a:t>SECTION TITLE. 45 PT. BLACK. REGULAR. UPPERCASE</a:t>
            </a:r>
          </a:p>
        </p:txBody>
      </p:sp>
      <p:sp>
        <p:nvSpPr>
          <p:cNvPr id="2" name="Footer Placeholder 1">
            <a:extLst>
              <a:ext uri="{FF2B5EF4-FFF2-40B4-BE49-F238E27FC236}">
                <a16:creationId xmlns:a16="http://schemas.microsoft.com/office/drawing/2014/main" id="{A31D75C1-9F8C-0245-BAA7-15A97DC4E16F}"/>
              </a:ext>
            </a:extLst>
          </p:cNvPr>
          <p:cNvSpPr>
            <a:spLocks noGrp="1"/>
          </p:cNvSpPr>
          <p:nvPr>
            <p:ph type="ftr" sz="quarter" idx="14"/>
          </p:nvPr>
        </p:nvSpPr>
        <p:spPr/>
        <p:txBody>
          <a:bodyPr/>
          <a:lstStyle/>
          <a:p>
            <a:r>
              <a:rPr lang="en-US">
                <a:cs typeface="DIN-Light"/>
              </a:rPr>
              <a:t>© 2022 Collins Aerospace.  | Collins Aerospace Proprietary.  |  This document does not include any export controlled technical data.</a:t>
            </a:r>
            <a:endParaRPr lang="en-US" dirty="0"/>
          </a:p>
        </p:txBody>
      </p:sp>
    </p:spTree>
    <p:extLst>
      <p:ext uri="{BB962C8B-B14F-4D97-AF65-F5344CB8AC3E}">
        <p14:creationId xmlns:p14="http://schemas.microsoft.com/office/powerpoint/2010/main" val="4061451187"/>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 Column">
    <p:spTree>
      <p:nvGrpSpPr>
        <p:cNvPr id="1" name=""/>
        <p:cNvGrpSpPr/>
        <p:nvPr/>
      </p:nvGrpSpPr>
      <p:grpSpPr>
        <a:xfrm>
          <a:off x="0" y="0"/>
          <a:ext cx="0" cy="0"/>
          <a:chOff x="0" y="0"/>
          <a:chExt cx="0" cy="0"/>
        </a:xfrm>
      </p:grpSpPr>
      <p:sp>
        <p:nvSpPr>
          <p:cNvPr id="5" name="Slide Number Placeholder 3"/>
          <p:cNvSpPr>
            <a:spLocks noGrp="1"/>
          </p:cNvSpPr>
          <p:nvPr>
            <p:ph type="sldNum" sz="quarter" idx="4"/>
          </p:nvPr>
        </p:nvSpPr>
        <p:spPr>
          <a:xfrm>
            <a:off x="11033730" y="6431998"/>
            <a:ext cx="559204" cy="358601"/>
          </a:xfrm>
          <a:prstGeom prst="rect">
            <a:avLst/>
          </a:prstGeom>
        </p:spPr>
        <p:txBody>
          <a:bodyPr/>
          <a:lstStyle>
            <a:lvl1pPr>
              <a:defRPr sz="1125">
                <a:solidFill>
                  <a:schemeClr val="accent5">
                    <a:lumMod val="50000"/>
                  </a:schemeClr>
                </a:solidFill>
              </a:defRPr>
            </a:lvl1pPr>
          </a:lstStyle>
          <a:p>
            <a:fld id="{AC2BBF5C-F99E-D345-8BF5-120D837414FF}" type="slidenum">
              <a:rPr lang="en-US" smtClean="0"/>
              <a:pPr/>
              <a:t>‹#›</a:t>
            </a:fld>
            <a:endParaRPr lang="en-US" dirty="0"/>
          </a:p>
        </p:txBody>
      </p:sp>
    </p:spTree>
    <p:extLst>
      <p:ext uri="{BB962C8B-B14F-4D97-AF65-F5344CB8AC3E}">
        <p14:creationId xmlns:p14="http://schemas.microsoft.com/office/powerpoint/2010/main" val="694796094"/>
      </p:ext>
    </p:extLst>
  </p:cSld>
  <p:clrMapOvr>
    <a:masterClrMapping/>
  </p:clrMapOvr>
  <p:extLst>
    <p:ext uri="{DCECCB84-F9BA-43D5-87BE-67443E8EF086}">
      <p15:sldGuideLst xmlns:p15="http://schemas.microsoft.com/office/powerpoint/2012/main">
        <p15:guide id="1" pos="2122">
          <p15:clr>
            <a:srgbClr val="FBAE40"/>
          </p15:clr>
        </p15:guide>
        <p15:guide id="2" pos="4042">
          <p15:clr>
            <a:srgbClr val="FBAE40"/>
          </p15:clr>
        </p15:guide>
        <p15:guide id="3" pos="2074">
          <p15:clr>
            <a:srgbClr val="FBAE40"/>
          </p15:clr>
        </p15:guide>
        <p15:guide id="4" pos="2170">
          <p15:clr>
            <a:srgbClr val="FBAE40"/>
          </p15:clr>
        </p15:guide>
        <p15:guide id="5" pos="3994">
          <p15:clr>
            <a:srgbClr val="FBAE40"/>
          </p15:clr>
        </p15:guide>
        <p15:guide id="6" pos="409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llins Cover: Military JTAC">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CF0772C-4F06-5740-8477-5DD44F33AC88}"/>
              </a:ext>
            </a:extLst>
          </p:cNvPr>
          <p:cNvPicPr>
            <a:picLocks noChangeAspect="1"/>
          </p:cNvPicPr>
          <p:nvPr userDrawn="1"/>
        </p:nvPicPr>
        <p:blipFill>
          <a:blip r:embed="rId2"/>
          <a:stretch>
            <a:fillRect/>
          </a:stretch>
        </p:blipFill>
        <p:spPr>
          <a:xfrm>
            <a:off x="3175" y="0"/>
            <a:ext cx="12192000" cy="5010150"/>
          </a:xfrm>
          <a:prstGeom prst="rect">
            <a:avLst/>
          </a:prstGeom>
        </p:spPr>
      </p:pic>
      <p:sp>
        <p:nvSpPr>
          <p:cNvPr id="2" name="Title"/>
          <p:cNvSpPr>
            <a:spLocks noGrp="1"/>
          </p:cNvSpPr>
          <p:nvPr>
            <p:ph type="title" hasCustomPrompt="1"/>
          </p:nvPr>
        </p:nvSpPr>
        <p:spPr>
          <a:xfrm>
            <a:off x="4257535" y="5297244"/>
            <a:ext cx="7105927" cy="566816"/>
          </a:xfrm>
          <a:noFill/>
        </p:spPr>
        <p:txBody>
          <a:bodyPr anchor="b" anchorCtr="0"/>
          <a:lstStyle>
            <a:lvl1pPr defTabSz="914400">
              <a:spcBef>
                <a:spcPct val="0"/>
              </a:spcBef>
              <a:defRPr sz="2200">
                <a:solidFill>
                  <a:schemeClr val="tx1"/>
                </a:solidFill>
              </a:defRPr>
            </a:lvl1pPr>
          </a:lstStyle>
          <a:p>
            <a:pPr lvl="0" defTabSz="914400">
              <a:spcBef>
                <a:spcPct val="0"/>
              </a:spcBef>
            </a:pPr>
            <a:r>
              <a:rPr lang="en-US" dirty="0"/>
              <a:t>TITLE 22 PT. BLACK. REGULAR. UPPERCASE.</a:t>
            </a:r>
          </a:p>
        </p:txBody>
      </p:sp>
      <p:sp>
        <p:nvSpPr>
          <p:cNvPr id="5" name="Text Placeholder 4"/>
          <p:cNvSpPr>
            <a:spLocks noGrp="1"/>
          </p:cNvSpPr>
          <p:nvPr>
            <p:ph type="body" sz="quarter" idx="15" hasCustomPrompt="1"/>
          </p:nvPr>
        </p:nvSpPr>
        <p:spPr>
          <a:xfrm>
            <a:off x="4257535" y="6041041"/>
            <a:ext cx="7105927" cy="216670"/>
          </a:xfrm>
          <a:noFill/>
        </p:spPr>
        <p:txBody>
          <a:bodyPr/>
          <a:lstStyle>
            <a:lvl1pPr marL="0" marR="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sz="1600" b="0" baseline="0">
                <a:solidFill>
                  <a:schemeClr val="tx1"/>
                </a:solidFill>
              </a:defRPr>
            </a:lvl1pPr>
          </a:lstStyle>
          <a:p>
            <a:pPr marL="0" marR="0" lvl="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16 pt. Black. Regular. Sentence case.</a:t>
            </a:r>
          </a:p>
        </p:txBody>
      </p:sp>
      <p:cxnSp>
        <p:nvCxnSpPr>
          <p:cNvPr id="11" name="Straight Connector 10">
            <a:extLst>
              <a:ext uri="{FF2B5EF4-FFF2-40B4-BE49-F238E27FC236}">
                <a16:creationId xmlns:a16="http://schemas.microsoft.com/office/drawing/2014/main" id="{E648BD36-0B39-4245-A543-F4FCE86E5E97}"/>
              </a:ext>
            </a:extLst>
          </p:cNvPr>
          <p:cNvCxnSpPr>
            <a:cxnSpLocks/>
          </p:cNvCxnSpPr>
          <p:nvPr userDrawn="1"/>
        </p:nvCxnSpPr>
        <p:spPr>
          <a:xfrm>
            <a:off x="752528" y="247662"/>
            <a:ext cx="11436297" cy="0"/>
          </a:xfrm>
          <a:prstGeom prst="line">
            <a:avLst/>
          </a:prstGeom>
          <a:ln w="19050" cap="sq">
            <a:solidFill>
              <a:srgbClr val="CE1126"/>
            </a:solidFill>
            <a:headEnd type="oval" w="sm" len="sm"/>
          </a:ln>
          <a:effectLst/>
        </p:spPr>
        <p:style>
          <a:lnRef idx="2">
            <a:schemeClr val="accent1"/>
          </a:lnRef>
          <a:fillRef idx="0">
            <a:schemeClr val="accent1"/>
          </a:fillRef>
          <a:effectRef idx="1">
            <a:schemeClr val="accent1"/>
          </a:effectRef>
          <a:fontRef idx="minor">
            <a:schemeClr val="tx1"/>
          </a:fontRef>
        </p:style>
      </p:cxnSp>
      <p:sp>
        <p:nvSpPr>
          <p:cNvPr id="13" name="Date">
            <a:extLst>
              <a:ext uri="{FF2B5EF4-FFF2-40B4-BE49-F238E27FC236}">
                <a16:creationId xmlns:a16="http://schemas.microsoft.com/office/drawing/2014/main" id="{A451BCD5-6153-1747-A933-32E8283537C7}"/>
              </a:ext>
            </a:extLst>
          </p:cNvPr>
          <p:cNvSpPr>
            <a:spLocks noGrp="1"/>
          </p:cNvSpPr>
          <p:nvPr>
            <p:ph type="body" sz="quarter" idx="14" hasCustomPrompt="1"/>
          </p:nvPr>
        </p:nvSpPr>
        <p:spPr>
          <a:xfrm>
            <a:off x="9051010" y="6391832"/>
            <a:ext cx="2312452" cy="216670"/>
          </a:xfrm>
          <a:noFill/>
        </p:spPr>
        <p:txBody>
          <a:bodyPr/>
          <a:lstStyle>
            <a:lvl1pPr>
              <a:defRPr sz="1400" b="1">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Date</a:t>
            </a:r>
          </a:p>
        </p:txBody>
      </p:sp>
      <p:pic>
        <p:nvPicPr>
          <p:cNvPr id="8" name="Graphic 7">
            <a:extLst>
              <a:ext uri="{FF2B5EF4-FFF2-40B4-BE49-F238E27FC236}">
                <a16:creationId xmlns:a16="http://schemas.microsoft.com/office/drawing/2014/main" id="{4AAEFDDF-E94C-534C-B962-F3657664643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72096" y="5526826"/>
            <a:ext cx="3071203" cy="514215"/>
          </a:xfrm>
          <a:prstGeom prst="rect">
            <a:avLst/>
          </a:prstGeom>
        </p:spPr>
      </p:pic>
      <p:sp>
        <p:nvSpPr>
          <p:cNvPr id="3" name="Footer Placeholder 2">
            <a:extLst>
              <a:ext uri="{FF2B5EF4-FFF2-40B4-BE49-F238E27FC236}">
                <a16:creationId xmlns:a16="http://schemas.microsoft.com/office/drawing/2014/main" id="{71038D9C-104A-C24D-AB2E-5EAAFDCF97F0}"/>
              </a:ext>
            </a:extLst>
          </p:cNvPr>
          <p:cNvSpPr>
            <a:spLocks noGrp="1"/>
          </p:cNvSpPr>
          <p:nvPr>
            <p:ph type="ftr" sz="quarter" idx="16"/>
          </p:nvPr>
        </p:nvSpPr>
        <p:spPr/>
        <p:txBody>
          <a:bodyPr/>
          <a:lstStyle/>
          <a:p>
            <a:r>
              <a:rPr lang="en-US">
                <a:cs typeface="DIN-Light"/>
              </a:rPr>
              <a:t>© 2022 Collins Aerospace.  | Collins Aerospace Proprietary.  |  This document does not include any export controlled technical data.</a:t>
            </a:r>
            <a:endParaRPr lang="en-US" dirty="0"/>
          </a:p>
        </p:txBody>
      </p:sp>
    </p:spTree>
    <p:extLst>
      <p:ext uri="{BB962C8B-B14F-4D97-AF65-F5344CB8AC3E}">
        <p14:creationId xmlns:p14="http://schemas.microsoft.com/office/powerpoint/2010/main" val="1237078794"/>
      </p:ext>
    </p:extLst>
  </p:cSld>
  <p:clrMapOvr>
    <a:masterClrMapping/>
  </p:clrMapOvr>
  <p:extLst>
    <p:ext uri="{DCECCB84-F9BA-43D5-87BE-67443E8EF086}">
      <p15:sldGuideLst xmlns:p15="http://schemas.microsoft.com/office/powerpoint/2012/main">
        <p15:guide id="1" orient="horz" pos="3552" userDrawn="1">
          <p15:clr>
            <a:srgbClr val="FBAE40"/>
          </p15:clr>
        </p15:guide>
        <p15:guide id="2" orient="horz" pos="3144"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4/2 Column">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611355" y="6356237"/>
            <a:ext cx="2741865" cy="365691"/>
          </a:xfrm>
          <a:prstGeom prst="rect">
            <a:avLst/>
          </a:prstGeom>
        </p:spPr>
        <p:txBody>
          <a:bodyPr/>
          <a:lstStyle/>
          <a:p>
            <a:fld id="{7422CD4A-2F8F-4C49-910D-A58329D88FAA}" type="slidenum">
              <a:rPr lang="en-US" smtClean="0"/>
              <a:t>‹#›</a:t>
            </a:fld>
            <a:endParaRPr lang="en-US"/>
          </a:p>
        </p:txBody>
      </p:sp>
    </p:spTree>
    <p:extLst>
      <p:ext uri="{BB962C8B-B14F-4D97-AF65-F5344CB8AC3E}">
        <p14:creationId xmlns:p14="http://schemas.microsoft.com/office/powerpoint/2010/main" val="2311489177"/>
      </p:ext>
    </p:extLst>
  </p:cSld>
  <p:clrMapOvr>
    <a:masterClrMapping/>
  </p:clrMapOvr>
  <p:extLst>
    <p:ext uri="{DCECCB84-F9BA-43D5-87BE-67443E8EF086}">
      <p15:sldGuideLst xmlns:p15="http://schemas.microsoft.com/office/powerpoint/2012/main">
        <p15:guide id="1" pos="3081">
          <p15:clr>
            <a:srgbClr val="FBAE40"/>
          </p15:clr>
        </p15:guide>
        <p15:guide id="2" pos="1642">
          <p15:clr>
            <a:srgbClr val="FBAE40"/>
          </p15:clr>
        </p15:guide>
        <p15:guide id="3" pos="4522">
          <p15:clr>
            <a:srgbClr val="FBAE40"/>
          </p15:clr>
        </p15:guide>
        <p15:guide id="4" pos="1690">
          <p15:clr>
            <a:srgbClr val="FBAE40"/>
          </p15:clr>
        </p15:guide>
        <p15:guide id="5" pos="4570">
          <p15:clr>
            <a:srgbClr val="FBAE40"/>
          </p15:clr>
        </p15:guide>
        <p15:guide id="6" pos="1594">
          <p15:clr>
            <a:srgbClr val="FBAE40"/>
          </p15:clr>
        </p15:guide>
        <p15:guide id="7" pos="4474">
          <p15:clr>
            <a:srgbClr val="FBAE40"/>
          </p15:clr>
        </p15:guide>
        <p15:guide id="8" pos="3130">
          <p15:clr>
            <a:srgbClr val="FBAE40"/>
          </p15:clr>
        </p15:guide>
        <p15:guide id="9" pos="3034">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9"/>
            <a:ext cx="10972800" cy="1143000"/>
          </a:xfrm>
          <a:prstGeom prst="rect">
            <a:avLst/>
          </a:prstGeo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1" y="1535114"/>
            <a:ext cx="5386917" cy="639763"/>
          </a:xfrm>
          <a:prstGeom prst="rect">
            <a:avLst/>
          </a:prstGeom>
        </p:spPr>
        <p:txBody>
          <a:bodyPr anchor="b"/>
          <a:lstStyle>
            <a:lvl1pPr marL="0" indent="0">
              <a:buNone/>
              <a:defRPr sz="2552" b="1"/>
            </a:lvl1pPr>
            <a:lvl2pPr marL="495376" indent="0">
              <a:buNone/>
              <a:defRPr sz="2188" b="1"/>
            </a:lvl2pPr>
            <a:lvl3pPr marL="990751" indent="0">
              <a:buNone/>
              <a:defRPr sz="1945" b="1"/>
            </a:lvl3pPr>
            <a:lvl4pPr marL="1486128" indent="0">
              <a:buNone/>
              <a:defRPr sz="1701" b="1"/>
            </a:lvl4pPr>
            <a:lvl5pPr marL="1981504" indent="0">
              <a:buNone/>
              <a:defRPr sz="1701" b="1"/>
            </a:lvl5pPr>
            <a:lvl6pPr marL="2476880" indent="0">
              <a:buNone/>
              <a:defRPr sz="1701" b="1"/>
            </a:lvl6pPr>
            <a:lvl7pPr marL="2972255" indent="0">
              <a:buNone/>
              <a:defRPr sz="1701" b="1"/>
            </a:lvl7pPr>
            <a:lvl8pPr marL="3467633" indent="0">
              <a:buNone/>
              <a:defRPr sz="1701" b="1"/>
            </a:lvl8pPr>
            <a:lvl9pPr marL="3963009" indent="0">
              <a:buNone/>
              <a:defRPr sz="1701" b="1"/>
            </a:lvl9pPr>
          </a:lstStyle>
          <a:p>
            <a:pPr lvl="0"/>
            <a:r>
              <a:rPr lang="en-US" dirty="0"/>
              <a:t>Click to edit Master text styles</a:t>
            </a:r>
          </a:p>
        </p:txBody>
      </p:sp>
      <p:sp>
        <p:nvSpPr>
          <p:cNvPr id="4" name="Content Placeholder 3"/>
          <p:cNvSpPr>
            <a:spLocks noGrp="1"/>
          </p:cNvSpPr>
          <p:nvPr>
            <p:ph sz="half" idx="2"/>
          </p:nvPr>
        </p:nvSpPr>
        <p:spPr>
          <a:xfrm>
            <a:off x="609601" y="2174875"/>
            <a:ext cx="5386917" cy="3013971"/>
          </a:xfrm>
          <a:prstGeom prst="rect">
            <a:avLst/>
          </a:prstGeom>
        </p:spPr>
        <p:txBody>
          <a:bodyPr/>
          <a:lstStyle>
            <a:lvl1pPr>
              <a:defRPr sz="2552"/>
            </a:lvl1pPr>
            <a:lvl2pPr>
              <a:defRPr sz="2188"/>
            </a:lvl2pPr>
            <a:lvl3pPr>
              <a:defRPr sz="1945"/>
            </a:lvl3pPr>
            <a:lvl4pPr>
              <a:defRPr sz="1701"/>
            </a:lvl4pPr>
            <a:lvl5pPr>
              <a:defRPr sz="1701"/>
            </a:lvl5pPr>
            <a:lvl6pPr>
              <a:defRPr sz="1701"/>
            </a:lvl6pPr>
            <a:lvl7pPr>
              <a:defRPr sz="1701"/>
            </a:lvl7pPr>
            <a:lvl8pPr>
              <a:defRPr sz="1701"/>
            </a:lvl8pPr>
            <a:lvl9pPr>
              <a:defRPr sz="17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4"/>
            <a:ext cx="5389033" cy="639763"/>
          </a:xfrm>
          <a:prstGeom prst="rect">
            <a:avLst/>
          </a:prstGeom>
        </p:spPr>
        <p:txBody>
          <a:bodyPr anchor="b"/>
          <a:lstStyle>
            <a:lvl1pPr marL="0" indent="0">
              <a:buNone/>
              <a:defRPr sz="2552" b="1"/>
            </a:lvl1pPr>
            <a:lvl2pPr marL="495376" indent="0">
              <a:buNone/>
              <a:defRPr sz="2188" b="1"/>
            </a:lvl2pPr>
            <a:lvl3pPr marL="990751" indent="0">
              <a:buNone/>
              <a:defRPr sz="1945" b="1"/>
            </a:lvl3pPr>
            <a:lvl4pPr marL="1486128" indent="0">
              <a:buNone/>
              <a:defRPr sz="1701" b="1"/>
            </a:lvl4pPr>
            <a:lvl5pPr marL="1981504" indent="0">
              <a:buNone/>
              <a:defRPr sz="1701" b="1"/>
            </a:lvl5pPr>
            <a:lvl6pPr marL="2476880" indent="0">
              <a:buNone/>
              <a:defRPr sz="1701" b="1"/>
            </a:lvl6pPr>
            <a:lvl7pPr marL="2972255" indent="0">
              <a:buNone/>
              <a:defRPr sz="1701" b="1"/>
            </a:lvl7pPr>
            <a:lvl8pPr marL="3467633" indent="0">
              <a:buNone/>
              <a:defRPr sz="1701" b="1"/>
            </a:lvl8pPr>
            <a:lvl9pPr marL="3963009" indent="0">
              <a:buNone/>
              <a:defRPr sz="1701" b="1"/>
            </a:lvl9pPr>
          </a:lstStyle>
          <a:p>
            <a:pPr lvl="0"/>
            <a:r>
              <a:rPr lang="en-US" dirty="0"/>
              <a:t>Click to edit Master text styles</a:t>
            </a:r>
          </a:p>
        </p:txBody>
      </p:sp>
      <p:sp>
        <p:nvSpPr>
          <p:cNvPr id="6" name="Content Placeholder 5"/>
          <p:cNvSpPr>
            <a:spLocks noGrp="1"/>
          </p:cNvSpPr>
          <p:nvPr>
            <p:ph sz="quarter" idx="4"/>
          </p:nvPr>
        </p:nvSpPr>
        <p:spPr>
          <a:xfrm>
            <a:off x="6193368" y="2174874"/>
            <a:ext cx="5389033" cy="2921349"/>
          </a:xfrm>
          <a:prstGeom prst="rect">
            <a:avLst/>
          </a:prstGeom>
        </p:spPr>
        <p:txBody>
          <a:bodyPr/>
          <a:lstStyle>
            <a:lvl1pPr>
              <a:defRPr sz="2552"/>
            </a:lvl1pPr>
            <a:lvl2pPr>
              <a:defRPr sz="2188"/>
            </a:lvl2pPr>
            <a:lvl3pPr>
              <a:defRPr sz="1945"/>
            </a:lvl3pPr>
            <a:lvl4pPr>
              <a:defRPr sz="1701"/>
            </a:lvl4pPr>
            <a:lvl5pPr>
              <a:defRPr sz="1701"/>
            </a:lvl5pPr>
            <a:lvl6pPr>
              <a:defRPr sz="1701"/>
            </a:lvl6pPr>
            <a:lvl7pPr>
              <a:defRPr sz="1701"/>
            </a:lvl7pPr>
            <a:lvl8pPr>
              <a:defRPr sz="1701"/>
            </a:lvl8pPr>
            <a:lvl9pPr>
              <a:defRPr sz="17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xfrm>
            <a:off x="4049037" y="5466718"/>
            <a:ext cx="3860800" cy="244475"/>
          </a:xfrm>
          <a:prstGeom prst="rect">
            <a:avLst/>
          </a:prstGeom>
          <a:ln/>
        </p:spPr>
        <p:txBody>
          <a:bodyPr/>
          <a:lstStyle>
            <a:lvl1pPr>
              <a:defRPr/>
            </a:lvl1pPr>
          </a:lstStyle>
          <a:p>
            <a:pPr>
              <a:defRPr/>
            </a:pPr>
            <a:endParaRPr lang="en-US" dirty="0"/>
          </a:p>
        </p:txBody>
      </p:sp>
    </p:spTree>
    <p:extLst>
      <p:ext uri="{BB962C8B-B14F-4D97-AF65-F5344CB8AC3E}">
        <p14:creationId xmlns:p14="http://schemas.microsoft.com/office/powerpoint/2010/main" val="3561914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Collins Cover: Military - C-130H">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4BFDA5F-0D24-CF41-8117-AC1C5A13E31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p:cNvSpPr>
            <a:spLocks noGrp="1"/>
          </p:cNvSpPr>
          <p:nvPr>
            <p:ph type="title" hasCustomPrompt="1"/>
          </p:nvPr>
        </p:nvSpPr>
        <p:spPr>
          <a:xfrm>
            <a:off x="4257535" y="5297244"/>
            <a:ext cx="7105927" cy="566816"/>
          </a:xfrm>
          <a:noFill/>
        </p:spPr>
        <p:txBody>
          <a:bodyPr anchor="b" anchorCtr="0"/>
          <a:lstStyle>
            <a:lvl1pPr defTabSz="914400">
              <a:spcBef>
                <a:spcPct val="0"/>
              </a:spcBef>
              <a:defRPr sz="2200">
                <a:solidFill>
                  <a:schemeClr val="tx1"/>
                </a:solidFill>
              </a:defRPr>
            </a:lvl1pPr>
          </a:lstStyle>
          <a:p>
            <a:pPr lvl="0" defTabSz="914400">
              <a:spcBef>
                <a:spcPct val="0"/>
              </a:spcBef>
            </a:pPr>
            <a:r>
              <a:rPr lang="en-US" dirty="0"/>
              <a:t>TITLE 22 PT. BLACK. REGULAR. UPPERCASE.</a:t>
            </a:r>
          </a:p>
        </p:txBody>
      </p:sp>
      <p:sp>
        <p:nvSpPr>
          <p:cNvPr id="5" name="Text Placeholder 4"/>
          <p:cNvSpPr>
            <a:spLocks noGrp="1"/>
          </p:cNvSpPr>
          <p:nvPr>
            <p:ph type="body" sz="quarter" idx="15" hasCustomPrompt="1"/>
          </p:nvPr>
        </p:nvSpPr>
        <p:spPr>
          <a:xfrm>
            <a:off x="4257535" y="6041041"/>
            <a:ext cx="7105927" cy="216670"/>
          </a:xfrm>
          <a:noFill/>
        </p:spPr>
        <p:txBody>
          <a:bodyPr/>
          <a:lstStyle>
            <a:lvl1pPr marL="0" marR="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sz="1600" b="0" baseline="0">
                <a:solidFill>
                  <a:schemeClr val="tx1"/>
                </a:solidFill>
              </a:defRPr>
            </a:lvl1pPr>
          </a:lstStyle>
          <a:p>
            <a:pPr marL="0" marR="0" lvl="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16 pt. Black. Regular. Sentence case.</a:t>
            </a:r>
          </a:p>
        </p:txBody>
      </p:sp>
      <p:sp>
        <p:nvSpPr>
          <p:cNvPr id="9" name="Logo">
            <a:extLst>
              <a:ext uri="{FF2B5EF4-FFF2-40B4-BE49-F238E27FC236}">
                <a16:creationId xmlns:a16="http://schemas.microsoft.com/office/drawing/2014/main" id="{FB6B4263-0223-C444-A148-BC527D99CBD1}"/>
              </a:ext>
            </a:extLst>
          </p:cNvPr>
          <p:cNvSpPr>
            <a:spLocks noChangeAspect="1" noEditPoints="1"/>
          </p:cNvSpPr>
          <p:nvPr userDrawn="1"/>
        </p:nvSpPr>
        <p:spPr bwMode="auto">
          <a:xfrm>
            <a:off x="472097" y="5520829"/>
            <a:ext cx="3071203" cy="520212"/>
          </a:xfrm>
          <a:custGeom>
            <a:avLst/>
            <a:gdLst>
              <a:gd name="T0" fmla="*/ 1871 w 1887"/>
              <a:gd name="T1" fmla="*/ 204 h 319"/>
              <a:gd name="T2" fmla="*/ 1811 w 1887"/>
              <a:gd name="T3" fmla="*/ 126 h 319"/>
              <a:gd name="T4" fmla="*/ 1886 w 1887"/>
              <a:gd name="T5" fmla="*/ 168 h 319"/>
              <a:gd name="T6" fmla="*/ 1779 w 1887"/>
              <a:gd name="T7" fmla="*/ 204 h 319"/>
              <a:gd name="T8" fmla="*/ 1728 w 1887"/>
              <a:gd name="T9" fmla="*/ 126 h 319"/>
              <a:gd name="T10" fmla="*/ 1751 w 1887"/>
              <a:gd name="T11" fmla="*/ 146 h 319"/>
              <a:gd name="T12" fmla="*/ 1656 w 1887"/>
              <a:gd name="T13" fmla="*/ 179 h 319"/>
              <a:gd name="T14" fmla="*/ 1643 w 1887"/>
              <a:gd name="T15" fmla="*/ 174 h 319"/>
              <a:gd name="T16" fmla="*/ 1611 w 1887"/>
              <a:gd name="T17" fmla="*/ 141 h 319"/>
              <a:gd name="T18" fmla="*/ 1703 w 1887"/>
              <a:gd name="T19" fmla="*/ 115 h 319"/>
              <a:gd name="T20" fmla="*/ 1562 w 1887"/>
              <a:gd name="T21" fmla="*/ 174 h 319"/>
              <a:gd name="T22" fmla="*/ 1549 w 1887"/>
              <a:gd name="T23" fmla="*/ 179 h 319"/>
              <a:gd name="T24" fmla="*/ 1587 w 1887"/>
              <a:gd name="T25" fmla="*/ 126 h 319"/>
              <a:gd name="T26" fmla="*/ 1543 w 1887"/>
              <a:gd name="T27" fmla="*/ 204 h 319"/>
              <a:gd name="T28" fmla="*/ 1448 w 1887"/>
              <a:gd name="T29" fmla="*/ 145 h 319"/>
              <a:gd name="T30" fmla="*/ 1414 w 1887"/>
              <a:gd name="T31" fmla="*/ 198 h 319"/>
              <a:gd name="T32" fmla="*/ 1452 w 1887"/>
              <a:gd name="T33" fmla="*/ 173 h 319"/>
              <a:gd name="T34" fmla="*/ 1453 w 1887"/>
              <a:gd name="T35" fmla="*/ 113 h 319"/>
              <a:gd name="T36" fmla="*/ 1370 w 1887"/>
              <a:gd name="T37" fmla="*/ 175 h 319"/>
              <a:gd name="T38" fmla="*/ 1356 w 1887"/>
              <a:gd name="T39" fmla="*/ 181 h 319"/>
              <a:gd name="T40" fmla="*/ 1321 w 1887"/>
              <a:gd name="T41" fmla="*/ 126 h 319"/>
              <a:gd name="T42" fmla="*/ 1401 w 1887"/>
              <a:gd name="T43" fmla="*/ 178 h 319"/>
              <a:gd name="T44" fmla="*/ 1278 w 1887"/>
              <a:gd name="T45" fmla="*/ 118 h 319"/>
              <a:gd name="T46" fmla="*/ 1270 w 1887"/>
              <a:gd name="T47" fmla="*/ 204 h 319"/>
              <a:gd name="T48" fmla="*/ 1195 w 1887"/>
              <a:gd name="T49" fmla="*/ 150 h 319"/>
              <a:gd name="T50" fmla="*/ 1134 w 1887"/>
              <a:gd name="T51" fmla="*/ 160 h 319"/>
              <a:gd name="T52" fmla="*/ 1221 w 1887"/>
              <a:gd name="T53" fmla="*/ 138 h 319"/>
              <a:gd name="T54" fmla="*/ 1224 w 1887"/>
              <a:gd name="T55" fmla="*/ 197 h 319"/>
              <a:gd name="T56" fmla="*/ 1133 w 1887"/>
              <a:gd name="T57" fmla="*/ 204 h 319"/>
              <a:gd name="T58" fmla="*/ 921 w 1887"/>
              <a:gd name="T59" fmla="*/ 135 h 319"/>
              <a:gd name="T60" fmla="*/ 915 w 1887"/>
              <a:gd name="T61" fmla="*/ 207 h 319"/>
              <a:gd name="T62" fmla="*/ 924 w 1887"/>
              <a:gd name="T63" fmla="*/ 176 h 319"/>
              <a:gd name="T64" fmla="*/ 881 w 1887"/>
              <a:gd name="T65" fmla="*/ 141 h 319"/>
              <a:gd name="T66" fmla="*/ 921 w 1887"/>
              <a:gd name="T67" fmla="*/ 135 h 319"/>
              <a:gd name="T68" fmla="*/ 866 w 1887"/>
              <a:gd name="T69" fmla="*/ 150 h 319"/>
              <a:gd name="T70" fmla="*/ 810 w 1887"/>
              <a:gd name="T71" fmla="*/ 204 h 319"/>
              <a:gd name="T72" fmla="*/ 729 w 1887"/>
              <a:gd name="T73" fmla="*/ 115 h 319"/>
              <a:gd name="T74" fmla="*/ 762 w 1887"/>
              <a:gd name="T75" fmla="*/ 85 h 319"/>
              <a:gd name="T76" fmla="*/ 676 w 1887"/>
              <a:gd name="T77" fmla="*/ 73 h 319"/>
              <a:gd name="T78" fmla="*/ 578 w 1887"/>
              <a:gd name="T79" fmla="*/ 175 h 319"/>
              <a:gd name="T80" fmla="*/ 564 w 1887"/>
              <a:gd name="T81" fmla="*/ 181 h 319"/>
              <a:gd name="T82" fmla="*/ 529 w 1887"/>
              <a:gd name="T83" fmla="*/ 125 h 319"/>
              <a:gd name="T84" fmla="*/ 609 w 1887"/>
              <a:gd name="T85" fmla="*/ 178 h 319"/>
              <a:gd name="T86" fmla="*/ 432 w 1887"/>
              <a:gd name="T87" fmla="*/ 201 h 319"/>
              <a:gd name="T88" fmla="*/ 464 w 1887"/>
              <a:gd name="T89" fmla="*/ 72 h 319"/>
              <a:gd name="T90" fmla="*/ 480 w 1887"/>
              <a:gd name="T91" fmla="*/ 104 h 319"/>
              <a:gd name="T92" fmla="*/ 449 w 1887"/>
              <a:gd name="T93" fmla="*/ 173 h 319"/>
              <a:gd name="T94" fmla="*/ 154 w 1887"/>
              <a:gd name="T95" fmla="*/ 95 h 319"/>
              <a:gd name="T96" fmla="*/ 122 w 1887"/>
              <a:gd name="T97" fmla="*/ 107 h 319"/>
              <a:gd name="T98" fmla="*/ 95 w 1887"/>
              <a:gd name="T99" fmla="*/ 160 h 319"/>
              <a:gd name="T100" fmla="*/ 30 w 1887"/>
              <a:gd name="T101" fmla="*/ 253 h 319"/>
              <a:gd name="T102" fmla="*/ 146 w 1887"/>
              <a:gd name="T103" fmla="*/ 319 h 319"/>
              <a:gd name="T104" fmla="*/ 220 w 1887"/>
              <a:gd name="T105" fmla="*/ 231 h 319"/>
              <a:gd name="T106" fmla="*/ 318 w 1887"/>
              <a:gd name="T107" fmla="*/ 177 h 319"/>
              <a:gd name="T108" fmla="*/ 13 w 1887"/>
              <a:gd name="T109" fmla="*/ 96 h 319"/>
              <a:gd name="T110" fmla="*/ 280 w 1887"/>
              <a:gd name="T111" fmla="*/ 54 h 319"/>
              <a:gd name="T112" fmla="*/ 42 w 1887"/>
              <a:gd name="T113" fmla="*/ 50 h 319"/>
              <a:gd name="T114" fmla="*/ 183 w 1887"/>
              <a:gd name="T115"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87" h="319">
                <a:moveTo>
                  <a:pt x="1859" y="150"/>
                </a:moveTo>
                <a:cubicBezTo>
                  <a:pt x="1858" y="145"/>
                  <a:pt x="1856" y="142"/>
                  <a:pt x="1854" y="139"/>
                </a:cubicBezTo>
                <a:cubicBezTo>
                  <a:pt x="1851" y="136"/>
                  <a:pt x="1848" y="135"/>
                  <a:pt x="1844" y="135"/>
                </a:cubicBezTo>
                <a:cubicBezTo>
                  <a:pt x="1835" y="135"/>
                  <a:pt x="1830" y="140"/>
                  <a:pt x="1828" y="150"/>
                </a:cubicBezTo>
                <a:lnTo>
                  <a:pt x="1859" y="150"/>
                </a:lnTo>
                <a:close/>
                <a:moveTo>
                  <a:pt x="1887" y="197"/>
                </a:moveTo>
                <a:cubicBezTo>
                  <a:pt x="1883" y="200"/>
                  <a:pt x="1877" y="203"/>
                  <a:pt x="1871" y="204"/>
                </a:cubicBezTo>
                <a:cubicBezTo>
                  <a:pt x="1865" y="206"/>
                  <a:pt x="1858" y="207"/>
                  <a:pt x="1851" y="207"/>
                </a:cubicBezTo>
                <a:cubicBezTo>
                  <a:pt x="1843" y="207"/>
                  <a:pt x="1835" y="206"/>
                  <a:pt x="1829" y="203"/>
                </a:cubicBezTo>
                <a:cubicBezTo>
                  <a:pt x="1822" y="201"/>
                  <a:pt x="1817" y="198"/>
                  <a:pt x="1812" y="194"/>
                </a:cubicBezTo>
                <a:cubicBezTo>
                  <a:pt x="1807" y="190"/>
                  <a:pt x="1804" y="185"/>
                  <a:pt x="1801" y="179"/>
                </a:cubicBezTo>
                <a:cubicBezTo>
                  <a:pt x="1799" y="173"/>
                  <a:pt x="1798" y="167"/>
                  <a:pt x="1798" y="160"/>
                </a:cubicBezTo>
                <a:cubicBezTo>
                  <a:pt x="1798" y="153"/>
                  <a:pt x="1799" y="146"/>
                  <a:pt x="1801" y="141"/>
                </a:cubicBezTo>
                <a:cubicBezTo>
                  <a:pt x="1803" y="135"/>
                  <a:pt x="1806" y="130"/>
                  <a:pt x="1811" y="126"/>
                </a:cubicBezTo>
                <a:cubicBezTo>
                  <a:pt x="1815" y="122"/>
                  <a:pt x="1820" y="118"/>
                  <a:pt x="1825" y="116"/>
                </a:cubicBezTo>
                <a:cubicBezTo>
                  <a:pt x="1831" y="114"/>
                  <a:pt x="1837" y="113"/>
                  <a:pt x="1844" y="113"/>
                </a:cubicBezTo>
                <a:cubicBezTo>
                  <a:pt x="1851" y="113"/>
                  <a:pt x="1857" y="114"/>
                  <a:pt x="1862" y="116"/>
                </a:cubicBezTo>
                <a:cubicBezTo>
                  <a:pt x="1867" y="118"/>
                  <a:pt x="1872" y="121"/>
                  <a:pt x="1876" y="125"/>
                </a:cubicBezTo>
                <a:cubicBezTo>
                  <a:pt x="1880" y="128"/>
                  <a:pt x="1882" y="133"/>
                  <a:pt x="1884" y="138"/>
                </a:cubicBezTo>
                <a:cubicBezTo>
                  <a:pt x="1886" y="144"/>
                  <a:pt x="1887" y="150"/>
                  <a:pt x="1887" y="157"/>
                </a:cubicBezTo>
                <a:cubicBezTo>
                  <a:pt x="1887" y="161"/>
                  <a:pt x="1887" y="165"/>
                  <a:pt x="1886" y="168"/>
                </a:cubicBezTo>
                <a:cubicBezTo>
                  <a:pt x="1828" y="168"/>
                  <a:pt x="1828" y="168"/>
                  <a:pt x="1828" y="168"/>
                </a:cubicBezTo>
                <a:cubicBezTo>
                  <a:pt x="1831" y="178"/>
                  <a:pt x="1840" y="183"/>
                  <a:pt x="1854" y="183"/>
                </a:cubicBezTo>
                <a:cubicBezTo>
                  <a:pt x="1858" y="183"/>
                  <a:pt x="1862" y="182"/>
                  <a:pt x="1866" y="181"/>
                </a:cubicBezTo>
                <a:cubicBezTo>
                  <a:pt x="1870" y="180"/>
                  <a:pt x="1874" y="179"/>
                  <a:pt x="1877" y="178"/>
                </a:cubicBezTo>
                <a:lnTo>
                  <a:pt x="1887" y="197"/>
                </a:lnTo>
                <a:close/>
                <a:moveTo>
                  <a:pt x="1794" y="198"/>
                </a:moveTo>
                <a:cubicBezTo>
                  <a:pt x="1790" y="201"/>
                  <a:pt x="1785" y="203"/>
                  <a:pt x="1779" y="204"/>
                </a:cubicBezTo>
                <a:cubicBezTo>
                  <a:pt x="1774" y="206"/>
                  <a:pt x="1769" y="206"/>
                  <a:pt x="1763" y="206"/>
                </a:cubicBezTo>
                <a:cubicBezTo>
                  <a:pt x="1755" y="206"/>
                  <a:pt x="1748" y="205"/>
                  <a:pt x="1742" y="203"/>
                </a:cubicBezTo>
                <a:cubicBezTo>
                  <a:pt x="1736" y="201"/>
                  <a:pt x="1731" y="198"/>
                  <a:pt x="1727" y="194"/>
                </a:cubicBezTo>
                <a:cubicBezTo>
                  <a:pt x="1723" y="190"/>
                  <a:pt x="1719" y="185"/>
                  <a:pt x="1717" y="179"/>
                </a:cubicBezTo>
                <a:cubicBezTo>
                  <a:pt x="1715" y="173"/>
                  <a:pt x="1714" y="167"/>
                  <a:pt x="1714" y="160"/>
                </a:cubicBezTo>
                <a:cubicBezTo>
                  <a:pt x="1714" y="153"/>
                  <a:pt x="1715" y="147"/>
                  <a:pt x="1718" y="141"/>
                </a:cubicBezTo>
                <a:cubicBezTo>
                  <a:pt x="1720" y="135"/>
                  <a:pt x="1723" y="130"/>
                  <a:pt x="1728" y="126"/>
                </a:cubicBezTo>
                <a:cubicBezTo>
                  <a:pt x="1732" y="122"/>
                  <a:pt x="1737" y="119"/>
                  <a:pt x="1743" y="116"/>
                </a:cubicBezTo>
                <a:cubicBezTo>
                  <a:pt x="1749" y="114"/>
                  <a:pt x="1756" y="113"/>
                  <a:pt x="1763" y="113"/>
                </a:cubicBezTo>
                <a:cubicBezTo>
                  <a:pt x="1773" y="113"/>
                  <a:pt x="1781" y="115"/>
                  <a:pt x="1788" y="118"/>
                </a:cubicBezTo>
                <a:cubicBezTo>
                  <a:pt x="1784" y="144"/>
                  <a:pt x="1784" y="144"/>
                  <a:pt x="1784" y="144"/>
                </a:cubicBezTo>
                <a:cubicBezTo>
                  <a:pt x="1782" y="143"/>
                  <a:pt x="1779" y="142"/>
                  <a:pt x="1775" y="141"/>
                </a:cubicBezTo>
                <a:cubicBezTo>
                  <a:pt x="1772" y="141"/>
                  <a:pt x="1769" y="140"/>
                  <a:pt x="1767" y="140"/>
                </a:cubicBezTo>
                <a:cubicBezTo>
                  <a:pt x="1760" y="140"/>
                  <a:pt x="1755" y="142"/>
                  <a:pt x="1751" y="146"/>
                </a:cubicBezTo>
                <a:cubicBezTo>
                  <a:pt x="1747" y="149"/>
                  <a:pt x="1745" y="154"/>
                  <a:pt x="1745" y="160"/>
                </a:cubicBezTo>
                <a:cubicBezTo>
                  <a:pt x="1745" y="166"/>
                  <a:pt x="1747" y="170"/>
                  <a:pt x="1751" y="174"/>
                </a:cubicBezTo>
                <a:cubicBezTo>
                  <a:pt x="1755" y="177"/>
                  <a:pt x="1760" y="179"/>
                  <a:pt x="1767" y="179"/>
                </a:cubicBezTo>
                <a:cubicBezTo>
                  <a:pt x="1770" y="179"/>
                  <a:pt x="1772" y="179"/>
                  <a:pt x="1775" y="178"/>
                </a:cubicBezTo>
                <a:cubicBezTo>
                  <a:pt x="1778" y="178"/>
                  <a:pt x="1780" y="177"/>
                  <a:pt x="1782" y="176"/>
                </a:cubicBezTo>
                <a:lnTo>
                  <a:pt x="1794" y="198"/>
                </a:lnTo>
                <a:close/>
                <a:moveTo>
                  <a:pt x="1656" y="179"/>
                </a:moveTo>
                <a:cubicBezTo>
                  <a:pt x="1662" y="179"/>
                  <a:pt x="1666" y="177"/>
                  <a:pt x="1669" y="174"/>
                </a:cubicBezTo>
                <a:cubicBezTo>
                  <a:pt x="1673" y="170"/>
                  <a:pt x="1674" y="165"/>
                  <a:pt x="1674" y="160"/>
                </a:cubicBezTo>
                <a:cubicBezTo>
                  <a:pt x="1674" y="154"/>
                  <a:pt x="1673" y="149"/>
                  <a:pt x="1669" y="145"/>
                </a:cubicBezTo>
                <a:cubicBezTo>
                  <a:pt x="1666" y="142"/>
                  <a:pt x="1662" y="140"/>
                  <a:pt x="1656" y="140"/>
                </a:cubicBezTo>
                <a:cubicBezTo>
                  <a:pt x="1651" y="140"/>
                  <a:pt x="1647" y="142"/>
                  <a:pt x="1643" y="145"/>
                </a:cubicBezTo>
                <a:cubicBezTo>
                  <a:pt x="1640" y="149"/>
                  <a:pt x="1638" y="154"/>
                  <a:pt x="1638" y="160"/>
                </a:cubicBezTo>
                <a:cubicBezTo>
                  <a:pt x="1638" y="165"/>
                  <a:pt x="1640" y="170"/>
                  <a:pt x="1643" y="174"/>
                </a:cubicBezTo>
                <a:cubicBezTo>
                  <a:pt x="1647" y="177"/>
                  <a:pt x="1651" y="179"/>
                  <a:pt x="1656" y="179"/>
                </a:cubicBezTo>
                <a:moveTo>
                  <a:pt x="1648" y="207"/>
                </a:moveTo>
                <a:cubicBezTo>
                  <a:pt x="1642" y="207"/>
                  <a:pt x="1637" y="206"/>
                  <a:pt x="1632" y="203"/>
                </a:cubicBezTo>
                <a:cubicBezTo>
                  <a:pt x="1627" y="201"/>
                  <a:pt x="1622" y="198"/>
                  <a:pt x="1619" y="194"/>
                </a:cubicBezTo>
                <a:cubicBezTo>
                  <a:pt x="1615" y="189"/>
                  <a:pt x="1613" y="185"/>
                  <a:pt x="1611" y="179"/>
                </a:cubicBezTo>
                <a:cubicBezTo>
                  <a:pt x="1609" y="173"/>
                  <a:pt x="1608" y="167"/>
                  <a:pt x="1608" y="160"/>
                </a:cubicBezTo>
                <a:cubicBezTo>
                  <a:pt x="1608" y="153"/>
                  <a:pt x="1609" y="147"/>
                  <a:pt x="1611" y="141"/>
                </a:cubicBezTo>
                <a:cubicBezTo>
                  <a:pt x="1613" y="135"/>
                  <a:pt x="1616" y="130"/>
                  <a:pt x="1619" y="126"/>
                </a:cubicBezTo>
                <a:cubicBezTo>
                  <a:pt x="1623" y="122"/>
                  <a:pt x="1627" y="119"/>
                  <a:pt x="1633" y="116"/>
                </a:cubicBezTo>
                <a:cubicBezTo>
                  <a:pt x="1638" y="114"/>
                  <a:pt x="1643" y="113"/>
                  <a:pt x="1649" y="113"/>
                </a:cubicBezTo>
                <a:cubicBezTo>
                  <a:pt x="1654" y="113"/>
                  <a:pt x="1659" y="114"/>
                  <a:pt x="1663" y="116"/>
                </a:cubicBezTo>
                <a:cubicBezTo>
                  <a:pt x="1668" y="118"/>
                  <a:pt x="1671" y="122"/>
                  <a:pt x="1674" y="126"/>
                </a:cubicBezTo>
                <a:cubicBezTo>
                  <a:pt x="1674" y="115"/>
                  <a:pt x="1674" y="115"/>
                  <a:pt x="1674" y="115"/>
                </a:cubicBezTo>
                <a:cubicBezTo>
                  <a:pt x="1703" y="115"/>
                  <a:pt x="1703" y="115"/>
                  <a:pt x="1703" y="115"/>
                </a:cubicBezTo>
                <a:cubicBezTo>
                  <a:pt x="1703" y="204"/>
                  <a:pt x="1703" y="204"/>
                  <a:pt x="1703" y="204"/>
                </a:cubicBezTo>
                <a:cubicBezTo>
                  <a:pt x="1674" y="204"/>
                  <a:pt x="1674" y="204"/>
                  <a:pt x="1674" y="204"/>
                </a:cubicBezTo>
                <a:cubicBezTo>
                  <a:pt x="1674" y="194"/>
                  <a:pt x="1674" y="194"/>
                  <a:pt x="1674" y="194"/>
                </a:cubicBezTo>
                <a:cubicBezTo>
                  <a:pt x="1671" y="198"/>
                  <a:pt x="1668" y="201"/>
                  <a:pt x="1663" y="203"/>
                </a:cubicBezTo>
                <a:cubicBezTo>
                  <a:pt x="1659" y="206"/>
                  <a:pt x="1654" y="207"/>
                  <a:pt x="1648" y="207"/>
                </a:cubicBezTo>
                <a:moveTo>
                  <a:pt x="1549" y="179"/>
                </a:moveTo>
                <a:cubicBezTo>
                  <a:pt x="1554" y="179"/>
                  <a:pt x="1559" y="177"/>
                  <a:pt x="1562" y="174"/>
                </a:cubicBezTo>
                <a:cubicBezTo>
                  <a:pt x="1565" y="170"/>
                  <a:pt x="1567" y="165"/>
                  <a:pt x="1567" y="160"/>
                </a:cubicBezTo>
                <a:cubicBezTo>
                  <a:pt x="1567" y="154"/>
                  <a:pt x="1565" y="149"/>
                  <a:pt x="1562" y="145"/>
                </a:cubicBezTo>
                <a:cubicBezTo>
                  <a:pt x="1559" y="142"/>
                  <a:pt x="1554" y="140"/>
                  <a:pt x="1549" y="140"/>
                </a:cubicBezTo>
                <a:cubicBezTo>
                  <a:pt x="1544" y="140"/>
                  <a:pt x="1540" y="142"/>
                  <a:pt x="1536" y="145"/>
                </a:cubicBezTo>
                <a:cubicBezTo>
                  <a:pt x="1533" y="149"/>
                  <a:pt x="1531" y="154"/>
                  <a:pt x="1531" y="160"/>
                </a:cubicBezTo>
                <a:cubicBezTo>
                  <a:pt x="1531" y="165"/>
                  <a:pt x="1533" y="170"/>
                  <a:pt x="1536" y="174"/>
                </a:cubicBezTo>
                <a:cubicBezTo>
                  <a:pt x="1540" y="177"/>
                  <a:pt x="1544" y="179"/>
                  <a:pt x="1549" y="179"/>
                </a:cubicBezTo>
                <a:moveTo>
                  <a:pt x="1502" y="115"/>
                </a:moveTo>
                <a:cubicBezTo>
                  <a:pt x="1531" y="115"/>
                  <a:pt x="1531" y="115"/>
                  <a:pt x="1531" y="115"/>
                </a:cubicBezTo>
                <a:cubicBezTo>
                  <a:pt x="1531" y="125"/>
                  <a:pt x="1531" y="125"/>
                  <a:pt x="1531" y="125"/>
                </a:cubicBezTo>
                <a:cubicBezTo>
                  <a:pt x="1534" y="121"/>
                  <a:pt x="1538" y="118"/>
                  <a:pt x="1542" y="116"/>
                </a:cubicBezTo>
                <a:cubicBezTo>
                  <a:pt x="1547" y="114"/>
                  <a:pt x="1552" y="113"/>
                  <a:pt x="1558" y="113"/>
                </a:cubicBezTo>
                <a:cubicBezTo>
                  <a:pt x="1563" y="113"/>
                  <a:pt x="1569" y="114"/>
                  <a:pt x="1574" y="116"/>
                </a:cubicBezTo>
                <a:cubicBezTo>
                  <a:pt x="1579" y="118"/>
                  <a:pt x="1583" y="122"/>
                  <a:pt x="1587" y="126"/>
                </a:cubicBezTo>
                <a:cubicBezTo>
                  <a:pt x="1590" y="130"/>
                  <a:pt x="1593" y="135"/>
                  <a:pt x="1595" y="140"/>
                </a:cubicBezTo>
                <a:cubicBezTo>
                  <a:pt x="1597" y="146"/>
                  <a:pt x="1598" y="152"/>
                  <a:pt x="1598" y="159"/>
                </a:cubicBezTo>
                <a:cubicBezTo>
                  <a:pt x="1598" y="166"/>
                  <a:pt x="1597" y="172"/>
                  <a:pt x="1595" y="178"/>
                </a:cubicBezTo>
                <a:cubicBezTo>
                  <a:pt x="1593" y="184"/>
                  <a:pt x="1590" y="189"/>
                  <a:pt x="1586" y="193"/>
                </a:cubicBezTo>
                <a:cubicBezTo>
                  <a:pt x="1582" y="197"/>
                  <a:pt x="1578" y="201"/>
                  <a:pt x="1573" y="203"/>
                </a:cubicBezTo>
                <a:cubicBezTo>
                  <a:pt x="1568" y="205"/>
                  <a:pt x="1563" y="207"/>
                  <a:pt x="1557" y="207"/>
                </a:cubicBezTo>
                <a:cubicBezTo>
                  <a:pt x="1552" y="207"/>
                  <a:pt x="1547" y="206"/>
                  <a:pt x="1543" y="204"/>
                </a:cubicBezTo>
                <a:cubicBezTo>
                  <a:pt x="1539" y="202"/>
                  <a:pt x="1536" y="199"/>
                  <a:pt x="1533" y="196"/>
                </a:cubicBezTo>
                <a:cubicBezTo>
                  <a:pt x="1533" y="243"/>
                  <a:pt x="1533" y="243"/>
                  <a:pt x="1533" y="243"/>
                </a:cubicBezTo>
                <a:cubicBezTo>
                  <a:pt x="1502" y="243"/>
                  <a:pt x="1502" y="243"/>
                  <a:pt x="1502" y="243"/>
                </a:cubicBezTo>
                <a:lnTo>
                  <a:pt x="1502" y="115"/>
                </a:lnTo>
                <a:close/>
                <a:moveTo>
                  <a:pt x="1455" y="135"/>
                </a:moveTo>
                <a:cubicBezTo>
                  <a:pt x="1449" y="135"/>
                  <a:pt x="1445" y="137"/>
                  <a:pt x="1445" y="140"/>
                </a:cubicBezTo>
                <a:cubicBezTo>
                  <a:pt x="1445" y="142"/>
                  <a:pt x="1446" y="144"/>
                  <a:pt x="1448" y="145"/>
                </a:cubicBezTo>
                <a:cubicBezTo>
                  <a:pt x="1450" y="146"/>
                  <a:pt x="1454" y="147"/>
                  <a:pt x="1459" y="148"/>
                </a:cubicBezTo>
                <a:cubicBezTo>
                  <a:pt x="1469" y="151"/>
                  <a:pt x="1477" y="154"/>
                  <a:pt x="1482" y="159"/>
                </a:cubicBezTo>
                <a:cubicBezTo>
                  <a:pt x="1487" y="164"/>
                  <a:pt x="1489" y="170"/>
                  <a:pt x="1489" y="179"/>
                </a:cubicBezTo>
                <a:cubicBezTo>
                  <a:pt x="1489" y="187"/>
                  <a:pt x="1486" y="194"/>
                  <a:pt x="1479" y="199"/>
                </a:cubicBezTo>
                <a:cubicBezTo>
                  <a:pt x="1472" y="204"/>
                  <a:pt x="1462" y="207"/>
                  <a:pt x="1449" y="207"/>
                </a:cubicBezTo>
                <a:cubicBezTo>
                  <a:pt x="1442" y="207"/>
                  <a:pt x="1436" y="206"/>
                  <a:pt x="1429" y="204"/>
                </a:cubicBezTo>
                <a:cubicBezTo>
                  <a:pt x="1423" y="203"/>
                  <a:pt x="1418" y="201"/>
                  <a:pt x="1414" y="198"/>
                </a:cubicBezTo>
                <a:cubicBezTo>
                  <a:pt x="1424" y="180"/>
                  <a:pt x="1424" y="180"/>
                  <a:pt x="1424" y="180"/>
                </a:cubicBezTo>
                <a:cubicBezTo>
                  <a:pt x="1427" y="181"/>
                  <a:pt x="1431" y="182"/>
                  <a:pt x="1436" y="183"/>
                </a:cubicBezTo>
                <a:cubicBezTo>
                  <a:pt x="1440" y="184"/>
                  <a:pt x="1444" y="184"/>
                  <a:pt x="1447" y="184"/>
                </a:cubicBezTo>
                <a:cubicBezTo>
                  <a:pt x="1455" y="184"/>
                  <a:pt x="1458" y="182"/>
                  <a:pt x="1458" y="179"/>
                </a:cubicBezTo>
                <a:cubicBezTo>
                  <a:pt x="1458" y="178"/>
                  <a:pt x="1458" y="177"/>
                  <a:pt x="1458" y="176"/>
                </a:cubicBezTo>
                <a:cubicBezTo>
                  <a:pt x="1458" y="176"/>
                  <a:pt x="1457" y="175"/>
                  <a:pt x="1456" y="175"/>
                </a:cubicBezTo>
                <a:cubicBezTo>
                  <a:pt x="1455" y="174"/>
                  <a:pt x="1454" y="173"/>
                  <a:pt x="1452" y="173"/>
                </a:cubicBezTo>
                <a:cubicBezTo>
                  <a:pt x="1450" y="172"/>
                  <a:pt x="1448" y="172"/>
                  <a:pt x="1445" y="171"/>
                </a:cubicBezTo>
                <a:cubicBezTo>
                  <a:pt x="1440" y="170"/>
                  <a:pt x="1435" y="168"/>
                  <a:pt x="1432" y="166"/>
                </a:cubicBezTo>
                <a:cubicBezTo>
                  <a:pt x="1428" y="164"/>
                  <a:pt x="1425" y="162"/>
                  <a:pt x="1422" y="160"/>
                </a:cubicBezTo>
                <a:cubicBezTo>
                  <a:pt x="1420" y="157"/>
                  <a:pt x="1418" y="155"/>
                  <a:pt x="1417" y="152"/>
                </a:cubicBezTo>
                <a:cubicBezTo>
                  <a:pt x="1416" y="148"/>
                  <a:pt x="1415" y="145"/>
                  <a:pt x="1415" y="141"/>
                </a:cubicBezTo>
                <a:cubicBezTo>
                  <a:pt x="1415" y="132"/>
                  <a:pt x="1418" y="125"/>
                  <a:pt x="1425" y="120"/>
                </a:cubicBezTo>
                <a:cubicBezTo>
                  <a:pt x="1432" y="115"/>
                  <a:pt x="1441" y="113"/>
                  <a:pt x="1453" y="113"/>
                </a:cubicBezTo>
                <a:cubicBezTo>
                  <a:pt x="1459" y="113"/>
                  <a:pt x="1465" y="113"/>
                  <a:pt x="1471" y="115"/>
                </a:cubicBezTo>
                <a:cubicBezTo>
                  <a:pt x="1476" y="116"/>
                  <a:pt x="1481" y="117"/>
                  <a:pt x="1485" y="120"/>
                </a:cubicBezTo>
                <a:cubicBezTo>
                  <a:pt x="1482" y="142"/>
                  <a:pt x="1482" y="142"/>
                  <a:pt x="1482" y="142"/>
                </a:cubicBezTo>
                <a:cubicBezTo>
                  <a:pt x="1478" y="140"/>
                  <a:pt x="1473" y="138"/>
                  <a:pt x="1468" y="137"/>
                </a:cubicBezTo>
                <a:cubicBezTo>
                  <a:pt x="1464" y="136"/>
                  <a:pt x="1459" y="135"/>
                  <a:pt x="1455" y="135"/>
                </a:cubicBezTo>
                <a:moveTo>
                  <a:pt x="1356" y="181"/>
                </a:moveTo>
                <a:cubicBezTo>
                  <a:pt x="1362" y="181"/>
                  <a:pt x="1366" y="179"/>
                  <a:pt x="1370" y="175"/>
                </a:cubicBezTo>
                <a:cubicBezTo>
                  <a:pt x="1373" y="171"/>
                  <a:pt x="1375" y="166"/>
                  <a:pt x="1375" y="160"/>
                </a:cubicBezTo>
                <a:cubicBezTo>
                  <a:pt x="1375" y="153"/>
                  <a:pt x="1373" y="148"/>
                  <a:pt x="1370" y="144"/>
                </a:cubicBezTo>
                <a:cubicBezTo>
                  <a:pt x="1366" y="140"/>
                  <a:pt x="1362" y="139"/>
                  <a:pt x="1356" y="139"/>
                </a:cubicBezTo>
                <a:cubicBezTo>
                  <a:pt x="1350" y="139"/>
                  <a:pt x="1345" y="140"/>
                  <a:pt x="1342" y="144"/>
                </a:cubicBezTo>
                <a:cubicBezTo>
                  <a:pt x="1338" y="148"/>
                  <a:pt x="1337" y="153"/>
                  <a:pt x="1337" y="160"/>
                </a:cubicBezTo>
                <a:cubicBezTo>
                  <a:pt x="1337" y="166"/>
                  <a:pt x="1338" y="171"/>
                  <a:pt x="1342" y="175"/>
                </a:cubicBezTo>
                <a:cubicBezTo>
                  <a:pt x="1345" y="179"/>
                  <a:pt x="1350" y="181"/>
                  <a:pt x="1356" y="181"/>
                </a:cubicBezTo>
                <a:moveTo>
                  <a:pt x="1356" y="207"/>
                </a:moveTo>
                <a:cubicBezTo>
                  <a:pt x="1349" y="207"/>
                  <a:pt x="1342" y="205"/>
                  <a:pt x="1336" y="203"/>
                </a:cubicBezTo>
                <a:cubicBezTo>
                  <a:pt x="1330" y="201"/>
                  <a:pt x="1325" y="198"/>
                  <a:pt x="1321" y="193"/>
                </a:cubicBezTo>
                <a:cubicBezTo>
                  <a:pt x="1317" y="189"/>
                  <a:pt x="1313" y="184"/>
                  <a:pt x="1311" y="178"/>
                </a:cubicBezTo>
                <a:cubicBezTo>
                  <a:pt x="1308" y="173"/>
                  <a:pt x="1307" y="166"/>
                  <a:pt x="1307" y="160"/>
                </a:cubicBezTo>
                <a:cubicBezTo>
                  <a:pt x="1307" y="153"/>
                  <a:pt x="1308" y="147"/>
                  <a:pt x="1311" y="141"/>
                </a:cubicBezTo>
                <a:cubicBezTo>
                  <a:pt x="1313" y="135"/>
                  <a:pt x="1317" y="130"/>
                  <a:pt x="1321" y="126"/>
                </a:cubicBezTo>
                <a:cubicBezTo>
                  <a:pt x="1325" y="122"/>
                  <a:pt x="1331" y="118"/>
                  <a:pt x="1337" y="116"/>
                </a:cubicBezTo>
                <a:cubicBezTo>
                  <a:pt x="1342" y="114"/>
                  <a:pt x="1349" y="113"/>
                  <a:pt x="1356" y="113"/>
                </a:cubicBezTo>
                <a:cubicBezTo>
                  <a:pt x="1363" y="113"/>
                  <a:pt x="1369" y="114"/>
                  <a:pt x="1375" y="116"/>
                </a:cubicBezTo>
                <a:cubicBezTo>
                  <a:pt x="1381" y="118"/>
                  <a:pt x="1386" y="122"/>
                  <a:pt x="1391" y="126"/>
                </a:cubicBezTo>
                <a:cubicBezTo>
                  <a:pt x="1395" y="130"/>
                  <a:pt x="1398" y="135"/>
                  <a:pt x="1401" y="141"/>
                </a:cubicBezTo>
                <a:cubicBezTo>
                  <a:pt x="1403" y="147"/>
                  <a:pt x="1404" y="153"/>
                  <a:pt x="1404" y="160"/>
                </a:cubicBezTo>
                <a:cubicBezTo>
                  <a:pt x="1404" y="166"/>
                  <a:pt x="1403" y="173"/>
                  <a:pt x="1401" y="178"/>
                </a:cubicBezTo>
                <a:cubicBezTo>
                  <a:pt x="1398" y="184"/>
                  <a:pt x="1395" y="189"/>
                  <a:pt x="1391" y="193"/>
                </a:cubicBezTo>
                <a:cubicBezTo>
                  <a:pt x="1386" y="197"/>
                  <a:pt x="1381" y="201"/>
                  <a:pt x="1375" y="203"/>
                </a:cubicBezTo>
                <a:cubicBezTo>
                  <a:pt x="1369" y="205"/>
                  <a:pt x="1363" y="207"/>
                  <a:pt x="1356" y="207"/>
                </a:cubicBezTo>
                <a:moveTo>
                  <a:pt x="1239" y="115"/>
                </a:moveTo>
                <a:cubicBezTo>
                  <a:pt x="1269" y="115"/>
                  <a:pt x="1269" y="115"/>
                  <a:pt x="1269" y="115"/>
                </a:cubicBezTo>
                <a:cubicBezTo>
                  <a:pt x="1269" y="129"/>
                  <a:pt x="1269" y="129"/>
                  <a:pt x="1269" y="129"/>
                </a:cubicBezTo>
                <a:cubicBezTo>
                  <a:pt x="1271" y="124"/>
                  <a:pt x="1274" y="120"/>
                  <a:pt x="1278" y="118"/>
                </a:cubicBezTo>
                <a:cubicBezTo>
                  <a:pt x="1282" y="115"/>
                  <a:pt x="1286" y="114"/>
                  <a:pt x="1291" y="114"/>
                </a:cubicBezTo>
                <a:cubicBezTo>
                  <a:pt x="1295" y="114"/>
                  <a:pt x="1299" y="114"/>
                  <a:pt x="1301" y="116"/>
                </a:cubicBezTo>
                <a:cubicBezTo>
                  <a:pt x="1299" y="145"/>
                  <a:pt x="1299" y="145"/>
                  <a:pt x="1299" y="145"/>
                </a:cubicBezTo>
                <a:cubicBezTo>
                  <a:pt x="1297" y="144"/>
                  <a:pt x="1296" y="143"/>
                  <a:pt x="1293" y="143"/>
                </a:cubicBezTo>
                <a:cubicBezTo>
                  <a:pt x="1291" y="143"/>
                  <a:pt x="1289" y="142"/>
                  <a:pt x="1288" y="142"/>
                </a:cubicBezTo>
                <a:cubicBezTo>
                  <a:pt x="1276" y="142"/>
                  <a:pt x="1270" y="150"/>
                  <a:pt x="1270" y="166"/>
                </a:cubicBezTo>
                <a:cubicBezTo>
                  <a:pt x="1270" y="204"/>
                  <a:pt x="1270" y="204"/>
                  <a:pt x="1270" y="204"/>
                </a:cubicBezTo>
                <a:cubicBezTo>
                  <a:pt x="1239" y="204"/>
                  <a:pt x="1239" y="204"/>
                  <a:pt x="1239" y="204"/>
                </a:cubicBezTo>
                <a:lnTo>
                  <a:pt x="1239" y="115"/>
                </a:lnTo>
                <a:close/>
                <a:moveTo>
                  <a:pt x="1195" y="150"/>
                </a:moveTo>
                <a:cubicBezTo>
                  <a:pt x="1195" y="145"/>
                  <a:pt x="1193" y="142"/>
                  <a:pt x="1191" y="139"/>
                </a:cubicBezTo>
                <a:cubicBezTo>
                  <a:pt x="1188" y="136"/>
                  <a:pt x="1184" y="135"/>
                  <a:pt x="1180" y="135"/>
                </a:cubicBezTo>
                <a:cubicBezTo>
                  <a:pt x="1172" y="135"/>
                  <a:pt x="1166" y="140"/>
                  <a:pt x="1164" y="150"/>
                </a:cubicBezTo>
                <a:lnTo>
                  <a:pt x="1195" y="150"/>
                </a:lnTo>
                <a:close/>
                <a:moveTo>
                  <a:pt x="1224" y="197"/>
                </a:moveTo>
                <a:cubicBezTo>
                  <a:pt x="1219" y="200"/>
                  <a:pt x="1214" y="203"/>
                  <a:pt x="1208" y="204"/>
                </a:cubicBezTo>
                <a:cubicBezTo>
                  <a:pt x="1201" y="206"/>
                  <a:pt x="1195" y="207"/>
                  <a:pt x="1188" y="207"/>
                </a:cubicBezTo>
                <a:cubicBezTo>
                  <a:pt x="1180" y="207"/>
                  <a:pt x="1172" y="206"/>
                  <a:pt x="1166" y="203"/>
                </a:cubicBezTo>
                <a:cubicBezTo>
                  <a:pt x="1159" y="201"/>
                  <a:pt x="1153" y="198"/>
                  <a:pt x="1149" y="194"/>
                </a:cubicBezTo>
                <a:cubicBezTo>
                  <a:pt x="1144" y="190"/>
                  <a:pt x="1141" y="185"/>
                  <a:pt x="1138" y="179"/>
                </a:cubicBezTo>
                <a:cubicBezTo>
                  <a:pt x="1136" y="173"/>
                  <a:pt x="1134" y="167"/>
                  <a:pt x="1134" y="160"/>
                </a:cubicBezTo>
                <a:cubicBezTo>
                  <a:pt x="1134" y="153"/>
                  <a:pt x="1136" y="146"/>
                  <a:pt x="1138" y="141"/>
                </a:cubicBezTo>
                <a:cubicBezTo>
                  <a:pt x="1140" y="135"/>
                  <a:pt x="1143" y="130"/>
                  <a:pt x="1147" y="126"/>
                </a:cubicBezTo>
                <a:cubicBezTo>
                  <a:pt x="1151" y="122"/>
                  <a:pt x="1156" y="118"/>
                  <a:pt x="1162" y="116"/>
                </a:cubicBezTo>
                <a:cubicBezTo>
                  <a:pt x="1168" y="114"/>
                  <a:pt x="1174" y="113"/>
                  <a:pt x="1181" y="113"/>
                </a:cubicBezTo>
                <a:cubicBezTo>
                  <a:pt x="1187" y="113"/>
                  <a:pt x="1193" y="114"/>
                  <a:pt x="1199" y="116"/>
                </a:cubicBezTo>
                <a:cubicBezTo>
                  <a:pt x="1204" y="118"/>
                  <a:pt x="1209" y="121"/>
                  <a:pt x="1212" y="125"/>
                </a:cubicBezTo>
                <a:cubicBezTo>
                  <a:pt x="1216" y="128"/>
                  <a:pt x="1219" y="133"/>
                  <a:pt x="1221" y="138"/>
                </a:cubicBezTo>
                <a:cubicBezTo>
                  <a:pt x="1223" y="144"/>
                  <a:pt x="1224" y="150"/>
                  <a:pt x="1224" y="157"/>
                </a:cubicBezTo>
                <a:cubicBezTo>
                  <a:pt x="1224" y="161"/>
                  <a:pt x="1224" y="165"/>
                  <a:pt x="1223" y="168"/>
                </a:cubicBezTo>
                <a:cubicBezTo>
                  <a:pt x="1165" y="168"/>
                  <a:pt x="1165" y="168"/>
                  <a:pt x="1165" y="168"/>
                </a:cubicBezTo>
                <a:cubicBezTo>
                  <a:pt x="1168" y="178"/>
                  <a:pt x="1176" y="183"/>
                  <a:pt x="1191" y="183"/>
                </a:cubicBezTo>
                <a:cubicBezTo>
                  <a:pt x="1194" y="183"/>
                  <a:pt x="1198" y="182"/>
                  <a:pt x="1203" y="181"/>
                </a:cubicBezTo>
                <a:cubicBezTo>
                  <a:pt x="1207" y="180"/>
                  <a:pt x="1211" y="179"/>
                  <a:pt x="1214" y="178"/>
                </a:cubicBezTo>
                <a:lnTo>
                  <a:pt x="1224" y="197"/>
                </a:lnTo>
                <a:close/>
                <a:moveTo>
                  <a:pt x="1077" y="148"/>
                </a:moveTo>
                <a:cubicBezTo>
                  <a:pt x="1062" y="103"/>
                  <a:pt x="1062" y="103"/>
                  <a:pt x="1062" y="103"/>
                </a:cubicBezTo>
                <a:cubicBezTo>
                  <a:pt x="1047" y="148"/>
                  <a:pt x="1047" y="148"/>
                  <a:pt x="1047" y="148"/>
                </a:cubicBezTo>
                <a:lnTo>
                  <a:pt x="1077" y="148"/>
                </a:lnTo>
                <a:close/>
                <a:moveTo>
                  <a:pt x="1046" y="73"/>
                </a:moveTo>
                <a:cubicBezTo>
                  <a:pt x="1081" y="73"/>
                  <a:pt x="1081" y="73"/>
                  <a:pt x="1081" y="73"/>
                </a:cubicBezTo>
                <a:cubicBezTo>
                  <a:pt x="1133" y="204"/>
                  <a:pt x="1133" y="204"/>
                  <a:pt x="1133" y="204"/>
                </a:cubicBezTo>
                <a:cubicBezTo>
                  <a:pt x="1096" y="204"/>
                  <a:pt x="1096" y="204"/>
                  <a:pt x="1096" y="204"/>
                </a:cubicBezTo>
                <a:cubicBezTo>
                  <a:pt x="1086" y="174"/>
                  <a:pt x="1086" y="174"/>
                  <a:pt x="1086" y="174"/>
                </a:cubicBezTo>
                <a:cubicBezTo>
                  <a:pt x="1039" y="174"/>
                  <a:pt x="1039" y="174"/>
                  <a:pt x="1039" y="174"/>
                </a:cubicBezTo>
                <a:cubicBezTo>
                  <a:pt x="1029" y="204"/>
                  <a:pt x="1029" y="204"/>
                  <a:pt x="1029" y="204"/>
                </a:cubicBezTo>
                <a:cubicBezTo>
                  <a:pt x="995" y="204"/>
                  <a:pt x="995" y="204"/>
                  <a:pt x="995" y="204"/>
                </a:cubicBezTo>
                <a:lnTo>
                  <a:pt x="1046" y="73"/>
                </a:lnTo>
                <a:close/>
                <a:moveTo>
                  <a:pt x="921" y="135"/>
                </a:moveTo>
                <a:cubicBezTo>
                  <a:pt x="914" y="135"/>
                  <a:pt x="911" y="137"/>
                  <a:pt x="911" y="140"/>
                </a:cubicBezTo>
                <a:cubicBezTo>
                  <a:pt x="911" y="142"/>
                  <a:pt x="912" y="144"/>
                  <a:pt x="914" y="145"/>
                </a:cubicBezTo>
                <a:cubicBezTo>
                  <a:pt x="916" y="146"/>
                  <a:pt x="919" y="147"/>
                  <a:pt x="924" y="148"/>
                </a:cubicBezTo>
                <a:cubicBezTo>
                  <a:pt x="935" y="151"/>
                  <a:pt x="943" y="154"/>
                  <a:pt x="948" y="159"/>
                </a:cubicBezTo>
                <a:cubicBezTo>
                  <a:pt x="952" y="164"/>
                  <a:pt x="955" y="170"/>
                  <a:pt x="955" y="179"/>
                </a:cubicBezTo>
                <a:cubicBezTo>
                  <a:pt x="955" y="187"/>
                  <a:pt x="951" y="194"/>
                  <a:pt x="944" y="199"/>
                </a:cubicBezTo>
                <a:cubicBezTo>
                  <a:pt x="937" y="204"/>
                  <a:pt x="928" y="207"/>
                  <a:pt x="915" y="207"/>
                </a:cubicBezTo>
                <a:cubicBezTo>
                  <a:pt x="908" y="207"/>
                  <a:pt x="901" y="206"/>
                  <a:pt x="895" y="204"/>
                </a:cubicBezTo>
                <a:cubicBezTo>
                  <a:pt x="888" y="203"/>
                  <a:pt x="883" y="201"/>
                  <a:pt x="880" y="198"/>
                </a:cubicBezTo>
                <a:cubicBezTo>
                  <a:pt x="890" y="180"/>
                  <a:pt x="890" y="180"/>
                  <a:pt x="890" y="180"/>
                </a:cubicBezTo>
                <a:cubicBezTo>
                  <a:pt x="893" y="181"/>
                  <a:pt x="897" y="182"/>
                  <a:pt x="901" y="183"/>
                </a:cubicBezTo>
                <a:cubicBezTo>
                  <a:pt x="905" y="184"/>
                  <a:pt x="909" y="184"/>
                  <a:pt x="913" y="184"/>
                </a:cubicBezTo>
                <a:cubicBezTo>
                  <a:pt x="920" y="184"/>
                  <a:pt x="924" y="182"/>
                  <a:pt x="924" y="179"/>
                </a:cubicBezTo>
                <a:cubicBezTo>
                  <a:pt x="924" y="178"/>
                  <a:pt x="924" y="177"/>
                  <a:pt x="924" y="176"/>
                </a:cubicBezTo>
                <a:cubicBezTo>
                  <a:pt x="923" y="176"/>
                  <a:pt x="923" y="175"/>
                  <a:pt x="922" y="175"/>
                </a:cubicBezTo>
                <a:cubicBezTo>
                  <a:pt x="921" y="174"/>
                  <a:pt x="919" y="173"/>
                  <a:pt x="918" y="173"/>
                </a:cubicBezTo>
                <a:cubicBezTo>
                  <a:pt x="916" y="172"/>
                  <a:pt x="914" y="172"/>
                  <a:pt x="911" y="171"/>
                </a:cubicBezTo>
                <a:cubicBezTo>
                  <a:pt x="906" y="170"/>
                  <a:pt x="901" y="168"/>
                  <a:pt x="897" y="166"/>
                </a:cubicBezTo>
                <a:cubicBezTo>
                  <a:pt x="893" y="164"/>
                  <a:pt x="890" y="162"/>
                  <a:pt x="888" y="160"/>
                </a:cubicBezTo>
                <a:cubicBezTo>
                  <a:pt x="885" y="157"/>
                  <a:pt x="884" y="155"/>
                  <a:pt x="883" y="152"/>
                </a:cubicBezTo>
                <a:cubicBezTo>
                  <a:pt x="881" y="148"/>
                  <a:pt x="881" y="145"/>
                  <a:pt x="881" y="141"/>
                </a:cubicBezTo>
                <a:cubicBezTo>
                  <a:pt x="881" y="132"/>
                  <a:pt x="884" y="125"/>
                  <a:pt x="891" y="120"/>
                </a:cubicBezTo>
                <a:cubicBezTo>
                  <a:pt x="898" y="115"/>
                  <a:pt x="907" y="113"/>
                  <a:pt x="919" y="113"/>
                </a:cubicBezTo>
                <a:cubicBezTo>
                  <a:pt x="925" y="113"/>
                  <a:pt x="931" y="113"/>
                  <a:pt x="936" y="115"/>
                </a:cubicBezTo>
                <a:cubicBezTo>
                  <a:pt x="942" y="116"/>
                  <a:pt x="947" y="117"/>
                  <a:pt x="951" y="120"/>
                </a:cubicBezTo>
                <a:cubicBezTo>
                  <a:pt x="948" y="142"/>
                  <a:pt x="948" y="142"/>
                  <a:pt x="948" y="142"/>
                </a:cubicBezTo>
                <a:cubicBezTo>
                  <a:pt x="943" y="140"/>
                  <a:pt x="939" y="138"/>
                  <a:pt x="934" y="137"/>
                </a:cubicBezTo>
                <a:cubicBezTo>
                  <a:pt x="929" y="136"/>
                  <a:pt x="925" y="135"/>
                  <a:pt x="921" y="135"/>
                </a:cubicBezTo>
                <a:moveTo>
                  <a:pt x="780" y="115"/>
                </a:moveTo>
                <a:cubicBezTo>
                  <a:pt x="810" y="115"/>
                  <a:pt x="810" y="115"/>
                  <a:pt x="810" y="115"/>
                </a:cubicBezTo>
                <a:cubicBezTo>
                  <a:pt x="810" y="126"/>
                  <a:pt x="810" y="126"/>
                  <a:pt x="810" y="126"/>
                </a:cubicBezTo>
                <a:cubicBezTo>
                  <a:pt x="812" y="122"/>
                  <a:pt x="816" y="119"/>
                  <a:pt x="820" y="116"/>
                </a:cubicBezTo>
                <a:cubicBezTo>
                  <a:pt x="825" y="114"/>
                  <a:pt x="830" y="113"/>
                  <a:pt x="836" y="113"/>
                </a:cubicBezTo>
                <a:cubicBezTo>
                  <a:pt x="846" y="113"/>
                  <a:pt x="853" y="116"/>
                  <a:pt x="859" y="122"/>
                </a:cubicBezTo>
                <a:cubicBezTo>
                  <a:pt x="864" y="128"/>
                  <a:pt x="866" y="138"/>
                  <a:pt x="866" y="150"/>
                </a:cubicBezTo>
                <a:cubicBezTo>
                  <a:pt x="866" y="204"/>
                  <a:pt x="866" y="204"/>
                  <a:pt x="866" y="204"/>
                </a:cubicBezTo>
                <a:cubicBezTo>
                  <a:pt x="836" y="204"/>
                  <a:pt x="836" y="204"/>
                  <a:pt x="836" y="204"/>
                </a:cubicBezTo>
                <a:cubicBezTo>
                  <a:pt x="836" y="156"/>
                  <a:pt x="836" y="156"/>
                  <a:pt x="836" y="156"/>
                </a:cubicBezTo>
                <a:cubicBezTo>
                  <a:pt x="836" y="145"/>
                  <a:pt x="832" y="140"/>
                  <a:pt x="824" y="140"/>
                </a:cubicBezTo>
                <a:cubicBezTo>
                  <a:pt x="819" y="140"/>
                  <a:pt x="816" y="142"/>
                  <a:pt x="814" y="144"/>
                </a:cubicBezTo>
                <a:cubicBezTo>
                  <a:pt x="812" y="147"/>
                  <a:pt x="810" y="152"/>
                  <a:pt x="810" y="157"/>
                </a:cubicBezTo>
                <a:cubicBezTo>
                  <a:pt x="810" y="204"/>
                  <a:pt x="810" y="204"/>
                  <a:pt x="810" y="204"/>
                </a:cubicBezTo>
                <a:cubicBezTo>
                  <a:pt x="780" y="204"/>
                  <a:pt x="780" y="204"/>
                  <a:pt x="780" y="204"/>
                </a:cubicBezTo>
                <a:lnTo>
                  <a:pt x="780" y="115"/>
                </a:lnTo>
                <a:close/>
                <a:moveTo>
                  <a:pt x="729" y="115"/>
                </a:moveTo>
                <a:cubicBezTo>
                  <a:pt x="760" y="115"/>
                  <a:pt x="760" y="115"/>
                  <a:pt x="760" y="115"/>
                </a:cubicBezTo>
                <a:cubicBezTo>
                  <a:pt x="760" y="204"/>
                  <a:pt x="760" y="204"/>
                  <a:pt x="760" y="204"/>
                </a:cubicBezTo>
                <a:cubicBezTo>
                  <a:pt x="729" y="204"/>
                  <a:pt x="729" y="204"/>
                  <a:pt x="729" y="204"/>
                </a:cubicBezTo>
                <a:lnTo>
                  <a:pt x="729" y="115"/>
                </a:lnTo>
                <a:close/>
                <a:moveTo>
                  <a:pt x="744" y="101"/>
                </a:moveTo>
                <a:cubicBezTo>
                  <a:pt x="739" y="101"/>
                  <a:pt x="735" y="100"/>
                  <a:pt x="732" y="97"/>
                </a:cubicBezTo>
                <a:cubicBezTo>
                  <a:pt x="729" y="94"/>
                  <a:pt x="727" y="90"/>
                  <a:pt x="727" y="85"/>
                </a:cubicBezTo>
                <a:cubicBezTo>
                  <a:pt x="727" y="80"/>
                  <a:pt x="729" y="76"/>
                  <a:pt x="732" y="73"/>
                </a:cubicBezTo>
                <a:cubicBezTo>
                  <a:pt x="735" y="70"/>
                  <a:pt x="739" y="68"/>
                  <a:pt x="744" y="68"/>
                </a:cubicBezTo>
                <a:cubicBezTo>
                  <a:pt x="749" y="68"/>
                  <a:pt x="753" y="70"/>
                  <a:pt x="757" y="73"/>
                </a:cubicBezTo>
                <a:cubicBezTo>
                  <a:pt x="760" y="76"/>
                  <a:pt x="762" y="80"/>
                  <a:pt x="762" y="85"/>
                </a:cubicBezTo>
                <a:cubicBezTo>
                  <a:pt x="762" y="90"/>
                  <a:pt x="760" y="94"/>
                  <a:pt x="757" y="97"/>
                </a:cubicBezTo>
                <a:cubicBezTo>
                  <a:pt x="753" y="100"/>
                  <a:pt x="749" y="101"/>
                  <a:pt x="744" y="101"/>
                </a:cubicBezTo>
                <a:moveTo>
                  <a:pt x="676" y="73"/>
                </a:moveTo>
                <a:cubicBezTo>
                  <a:pt x="707" y="73"/>
                  <a:pt x="707" y="73"/>
                  <a:pt x="707" y="73"/>
                </a:cubicBezTo>
                <a:cubicBezTo>
                  <a:pt x="707" y="204"/>
                  <a:pt x="707" y="204"/>
                  <a:pt x="707" y="204"/>
                </a:cubicBezTo>
                <a:cubicBezTo>
                  <a:pt x="676" y="204"/>
                  <a:pt x="676" y="204"/>
                  <a:pt x="676" y="204"/>
                </a:cubicBezTo>
                <a:lnTo>
                  <a:pt x="676" y="73"/>
                </a:lnTo>
                <a:close/>
                <a:moveTo>
                  <a:pt x="625" y="73"/>
                </a:moveTo>
                <a:cubicBezTo>
                  <a:pt x="656" y="73"/>
                  <a:pt x="656" y="73"/>
                  <a:pt x="656" y="73"/>
                </a:cubicBezTo>
                <a:cubicBezTo>
                  <a:pt x="656" y="204"/>
                  <a:pt x="656" y="204"/>
                  <a:pt x="656" y="204"/>
                </a:cubicBezTo>
                <a:cubicBezTo>
                  <a:pt x="625" y="204"/>
                  <a:pt x="625" y="204"/>
                  <a:pt x="625" y="204"/>
                </a:cubicBezTo>
                <a:lnTo>
                  <a:pt x="625" y="73"/>
                </a:lnTo>
                <a:close/>
                <a:moveTo>
                  <a:pt x="564" y="181"/>
                </a:moveTo>
                <a:cubicBezTo>
                  <a:pt x="570" y="181"/>
                  <a:pt x="574" y="179"/>
                  <a:pt x="578" y="175"/>
                </a:cubicBezTo>
                <a:cubicBezTo>
                  <a:pt x="581" y="171"/>
                  <a:pt x="583" y="166"/>
                  <a:pt x="583" y="160"/>
                </a:cubicBezTo>
                <a:cubicBezTo>
                  <a:pt x="583" y="153"/>
                  <a:pt x="581" y="148"/>
                  <a:pt x="578" y="144"/>
                </a:cubicBezTo>
                <a:cubicBezTo>
                  <a:pt x="574" y="140"/>
                  <a:pt x="570" y="139"/>
                  <a:pt x="564" y="139"/>
                </a:cubicBezTo>
                <a:cubicBezTo>
                  <a:pt x="558" y="139"/>
                  <a:pt x="553" y="140"/>
                  <a:pt x="550" y="144"/>
                </a:cubicBezTo>
                <a:cubicBezTo>
                  <a:pt x="546" y="148"/>
                  <a:pt x="544" y="153"/>
                  <a:pt x="544" y="160"/>
                </a:cubicBezTo>
                <a:cubicBezTo>
                  <a:pt x="544" y="166"/>
                  <a:pt x="546" y="171"/>
                  <a:pt x="550" y="175"/>
                </a:cubicBezTo>
                <a:cubicBezTo>
                  <a:pt x="553" y="179"/>
                  <a:pt x="558" y="181"/>
                  <a:pt x="564" y="181"/>
                </a:cubicBezTo>
                <a:moveTo>
                  <a:pt x="564" y="207"/>
                </a:moveTo>
                <a:cubicBezTo>
                  <a:pt x="557" y="207"/>
                  <a:pt x="550" y="205"/>
                  <a:pt x="544" y="203"/>
                </a:cubicBezTo>
                <a:cubicBezTo>
                  <a:pt x="538" y="200"/>
                  <a:pt x="533" y="197"/>
                  <a:pt x="529" y="192"/>
                </a:cubicBezTo>
                <a:cubicBezTo>
                  <a:pt x="524" y="188"/>
                  <a:pt x="521" y="183"/>
                  <a:pt x="518" y="177"/>
                </a:cubicBezTo>
                <a:cubicBezTo>
                  <a:pt x="516" y="171"/>
                  <a:pt x="515" y="164"/>
                  <a:pt x="515" y="158"/>
                </a:cubicBezTo>
                <a:cubicBezTo>
                  <a:pt x="515" y="151"/>
                  <a:pt x="516" y="145"/>
                  <a:pt x="518" y="139"/>
                </a:cubicBezTo>
                <a:cubicBezTo>
                  <a:pt x="521" y="134"/>
                  <a:pt x="524" y="129"/>
                  <a:pt x="529" y="125"/>
                </a:cubicBezTo>
                <a:cubicBezTo>
                  <a:pt x="533" y="121"/>
                  <a:pt x="538" y="118"/>
                  <a:pt x="544" y="116"/>
                </a:cubicBezTo>
                <a:cubicBezTo>
                  <a:pt x="550" y="114"/>
                  <a:pt x="557" y="113"/>
                  <a:pt x="564" y="113"/>
                </a:cubicBezTo>
                <a:cubicBezTo>
                  <a:pt x="571" y="113"/>
                  <a:pt x="577" y="114"/>
                  <a:pt x="583" y="116"/>
                </a:cubicBezTo>
                <a:cubicBezTo>
                  <a:pt x="589" y="118"/>
                  <a:pt x="594" y="122"/>
                  <a:pt x="599" y="126"/>
                </a:cubicBezTo>
                <a:cubicBezTo>
                  <a:pt x="603" y="130"/>
                  <a:pt x="606" y="135"/>
                  <a:pt x="609" y="141"/>
                </a:cubicBezTo>
                <a:cubicBezTo>
                  <a:pt x="611" y="147"/>
                  <a:pt x="612" y="153"/>
                  <a:pt x="612" y="160"/>
                </a:cubicBezTo>
                <a:cubicBezTo>
                  <a:pt x="612" y="166"/>
                  <a:pt x="611" y="173"/>
                  <a:pt x="609" y="178"/>
                </a:cubicBezTo>
                <a:cubicBezTo>
                  <a:pt x="606" y="184"/>
                  <a:pt x="603" y="189"/>
                  <a:pt x="599" y="193"/>
                </a:cubicBezTo>
                <a:cubicBezTo>
                  <a:pt x="594" y="197"/>
                  <a:pt x="589" y="201"/>
                  <a:pt x="583" y="203"/>
                </a:cubicBezTo>
                <a:cubicBezTo>
                  <a:pt x="577" y="205"/>
                  <a:pt x="571" y="207"/>
                  <a:pt x="564" y="207"/>
                </a:cubicBezTo>
                <a:moveTo>
                  <a:pt x="507" y="192"/>
                </a:moveTo>
                <a:cubicBezTo>
                  <a:pt x="501" y="196"/>
                  <a:pt x="494" y="200"/>
                  <a:pt x="486" y="202"/>
                </a:cubicBezTo>
                <a:cubicBezTo>
                  <a:pt x="478" y="205"/>
                  <a:pt x="469" y="206"/>
                  <a:pt x="460" y="206"/>
                </a:cubicBezTo>
                <a:cubicBezTo>
                  <a:pt x="450" y="206"/>
                  <a:pt x="440" y="204"/>
                  <a:pt x="432" y="201"/>
                </a:cubicBezTo>
                <a:cubicBezTo>
                  <a:pt x="424" y="198"/>
                  <a:pt x="417" y="194"/>
                  <a:pt x="411" y="188"/>
                </a:cubicBezTo>
                <a:cubicBezTo>
                  <a:pt x="405" y="183"/>
                  <a:pt x="401" y="176"/>
                  <a:pt x="398" y="167"/>
                </a:cubicBezTo>
                <a:cubicBezTo>
                  <a:pt x="394" y="159"/>
                  <a:pt x="393" y="150"/>
                  <a:pt x="393" y="139"/>
                </a:cubicBezTo>
                <a:cubicBezTo>
                  <a:pt x="393" y="129"/>
                  <a:pt x="395" y="120"/>
                  <a:pt x="398" y="112"/>
                </a:cubicBezTo>
                <a:cubicBezTo>
                  <a:pt x="402" y="104"/>
                  <a:pt x="406" y="96"/>
                  <a:pt x="413" y="90"/>
                </a:cubicBezTo>
                <a:cubicBezTo>
                  <a:pt x="419" y="85"/>
                  <a:pt x="427" y="80"/>
                  <a:pt x="435" y="77"/>
                </a:cubicBezTo>
                <a:cubicBezTo>
                  <a:pt x="444" y="73"/>
                  <a:pt x="454" y="72"/>
                  <a:pt x="464" y="72"/>
                </a:cubicBezTo>
                <a:cubicBezTo>
                  <a:pt x="468" y="72"/>
                  <a:pt x="472" y="72"/>
                  <a:pt x="476" y="72"/>
                </a:cubicBezTo>
                <a:cubicBezTo>
                  <a:pt x="480" y="73"/>
                  <a:pt x="484" y="74"/>
                  <a:pt x="487" y="75"/>
                </a:cubicBezTo>
                <a:cubicBezTo>
                  <a:pt x="491" y="76"/>
                  <a:pt x="495" y="77"/>
                  <a:pt x="498" y="78"/>
                </a:cubicBezTo>
                <a:cubicBezTo>
                  <a:pt x="501" y="79"/>
                  <a:pt x="504" y="81"/>
                  <a:pt x="507" y="82"/>
                </a:cubicBezTo>
                <a:cubicBezTo>
                  <a:pt x="493" y="109"/>
                  <a:pt x="493" y="109"/>
                  <a:pt x="493" y="109"/>
                </a:cubicBezTo>
                <a:cubicBezTo>
                  <a:pt x="490" y="108"/>
                  <a:pt x="488" y="107"/>
                  <a:pt x="486" y="106"/>
                </a:cubicBezTo>
                <a:cubicBezTo>
                  <a:pt x="484" y="105"/>
                  <a:pt x="482" y="104"/>
                  <a:pt x="480" y="104"/>
                </a:cubicBezTo>
                <a:cubicBezTo>
                  <a:pt x="478" y="103"/>
                  <a:pt x="476" y="103"/>
                  <a:pt x="474" y="102"/>
                </a:cubicBezTo>
                <a:cubicBezTo>
                  <a:pt x="472" y="102"/>
                  <a:pt x="469" y="102"/>
                  <a:pt x="466" y="102"/>
                </a:cubicBezTo>
                <a:cubicBezTo>
                  <a:pt x="455" y="102"/>
                  <a:pt x="445" y="105"/>
                  <a:pt x="439" y="112"/>
                </a:cubicBezTo>
                <a:cubicBezTo>
                  <a:pt x="432" y="118"/>
                  <a:pt x="428" y="127"/>
                  <a:pt x="428" y="139"/>
                </a:cubicBezTo>
                <a:cubicBezTo>
                  <a:pt x="428" y="144"/>
                  <a:pt x="429" y="149"/>
                  <a:pt x="431" y="154"/>
                </a:cubicBezTo>
                <a:cubicBezTo>
                  <a:pt x="433" y="158"/>
                  <a:pt x="435" y="162"/>
                  <a:pt x="438" y="165"/>
                </a:cubicBezTo>
                <a:cubicBezTo>
                  <a:pt x="441" y="168"/>
                  <a:pt x="445" y="171"/>
                  <a:pt x="449" y="173"/>
                </a:cubicBezTo>
                <a:cubicBezTo>
                  <a:pt x="454" y="175"/>
                  <a:pt x="459" y="175"/>
                  <a:pt x="464" y="175"/>
                </a:cubicBezTo>
                <a:cubicBezTo>
                  <a:pt x="469" y="175"/>
                  <a:pt x="474" y="175"/>
                  <a:pt x="479" y="173"/>
                </a:cubicBezTo>
                <a:cubicBezTo>
                  <a:pt x="484" y="171"/>
                  <a:pt x="489" y="168"/>
                  <a:pt x="493" y="165"/>
                </a:cubicBezTo>
                <a:lnTo>
                  <a:pt x="507" y="192"/>
                </a:lnTo>
                <a:close/>
                <a:moveTo>
                  <a:pt x="126" y="2"/>
                </a:moveTo>
                <a:cubicBezTo>
                  <a:pt x="130" y="1"/>
                  <a:pt x="133" y="1"/>
                  <a:pt x="137" y="0"/>
                </a:cubicBezTo>
                <a:cubicBezTo>
                  <a:pt x="154" y="95"/>
                  <a:pt x="154" y="95"/>
                  <a:pt x="154" y="95"/>
                </a:cubicBezTo>
                <a:cubicBezTo>
                  <a:pt x="150" y="96"/>
                  <a:pt x="146" y="96"/>
                  <a:pt x="143" y="97"/>
                </a:cubicBezTo>
                <a:lnTo>
                  <a:pt x="126" y="2"/>
                </a:lnTo>
                <a:close/>
                <a:moveTo>
                  <a:pt x="122" y="107"/>
                </a:moveTo>
                <a:cubicBezTo>
                  <a:pt x="126" y="105"/>
                  <a:pt x="129" y="102"/>
                  <a:pt x="133" y="101"/>
                </a:cubicBezTo>
                <a:cubicBezTo>
                  <a:pt x="85" y="17"/>
                  <a:pt x="85" y="17"/>
                  <a:pt x="85" y="17"/>
                </a:cubicBezTo>
                <a:cubicBezTo>
                  <a:pt x="82" y="19"/>
                  <a:pt x="78" y="21"/>
                  <a:pt x="74" y="24"/>
                </a:cubicBezTo>
                <a:lnTo>
                  <a:pt x="122" y="107"/>
                </a:lnTo>
                <a:close/>
                <a:moveTo>
                  <a:pt x="95" y="160"/>
                </a:moveTo>
                <a:cubicBezTo>
                  <a:pt x="95" y="156"/>
                  <a:pt x="95" y="153"/>
                  <a:pt x="96" y="149"/>
                </a:cubicBezTo>
                <a:cubicBezTo>
                  <a:pt x="0" y="149"/>
                  <a:pt x="0" y="149"/>
                  <a:pt x="0" y="149"/>
                </a:cubicBezTo>
                <a:cubicBezTo>
                  <a:pt x="0" y="152"/>
                  <a:pt x="0" y="156"/>
                  <a:pt x="0" y="159"/>
                </a:cubicBezTo>
                <a:cubicBezTo>
                  <a:pt x="0" y="162"/>
                  <a:pt x="0" y="165"/>
                  <a:pt x="0" y="169"/>
                </a:cubicBezTo>
                <a:cubicBezTo>
                  <a:pt x="95" y="169"/>
                  <a:pt x="95" y="169"/>
                  <a:pt x="95" y="169"/>
                </a:cubicBezTo>
                <a:cubicBezTo>
                  <a:pt x="95" y="166"/>
                  <a:pt x="95" y="163"/>
                  <a:pt x="95" y="160"/>
                </a:cubicBezTo>
                <a:moveTo>
                  <a:pt x="224" y="160"/>
                </a:moveTo>
                <a:cubicBezTo>
                  <a:pt x="224" y="195"/>
                  <a:pt x="195" y="224"/>
                  <a:pt x="159" y="224"/>
                </a:cubicBezTo>
                <a:cubicBezTo>
                  <a:pt x="128" y="224"/>
                  <a:pt x="101" y="201"/>
                  <a:pt x="96" y="171"/>
                </a:cubicBezTo>
                <a:cubicBezTo>
                  <a:pt x="6" y="203"/>
                  <a:pt x="6" y="203"/>
                  <a:pt x="6" y="203"/>
                </a:cubicBezTo>
                <a:cubicBezTo>
                  <a:pt x="8" y="210"/>
                  <a:pt x="11" y="217"/>
                  <a:pt x="14" y="224"/>
                </a:cubicBezTo>
                <a:cubicBezTo>
                  <a:pt x="103" y="191"/>
                  <a:pt x="103" y="191"/>
                  <a:pt x="103" y="191"/>
                </a:cubicBezTo>
                <a:cubicBezTo>
                  <a:pt x="30" y="253"/>
                  <a:pt x="30" y="253"/>
                  <a:pt x="30" y="253"/>
                </a:cubicBezTo>
                <a:cubicBezTo>
                  <a:pt x="34" y="259"/>
                  <a:pt x="40" y="265"/>
                  <a:pt x="45" y="271"/>
                </a:cubicBezTo>
                <a:cubicBezTo>
                  <a:pt x="113" y="213"/>
                  <a:pt x="113" y="213"/>
                  <a:pt x="113" y="213"/>
                </a:cubicBezTo>
                <a:cubicBezTo>
                  <a:pt x="69" y="291"/>
                  <a:pt x="69" y="291"/>
                  <a:pt x="69" y="291"/>
                </a:cubicBezTo>
                <a:cubicBezTo>
                  <a:pt x="76" y="296"/>
                  <a:pt x="83" y="300"/>
                  <a:pt x="91" y="304"/>
                </a:cubicBezTo>
                <a:cubicBezTo>
                  <a:pt x="133" y="231"/>
                  <a:pt x="133" y="231"/>
                  <a:pt x="133" y="231"/>
                </a:cubicBezTo>
                <a:cubicBezTo>
                  <a:pt x="118" y="314"/>
                  <a:pt x="118" y="314"/>
                  <a:pt x="118" y="314"/>
                </a:cubicBezTo>
                <a:cubicBezTo>
                  <a:pt x="127" y="317"/>
                  <a:pt x="136" y="318"/>
                  <a:pt x="146" y="319"/>
                </a:cubicBezTo>
                <a:cubicBezTo>
                  <a:pt x="159" y="241"/>
                  <a:pt x="159" y="241"/>
                  <a:pt x="159" y="241"/>
                </a:cubicBezTo>
                <a:cubicBezTo>
                  <a:pt x="173" y="319"/>
                  <a:pt x="173" y="319"/>
                  <a:pt x="173" y="319"/>
                </a:cubicBezTo>
                <a:cubicBezTo>
                  <a:pt x="183" y="318"/>
                  <a:pt x="192" y="317"/>
                  <a:pt x="202" y="314"/>
                </a:cubicBezTo>
                <a:cubicBezTo>
                  <a:pt x="189" y="242"/>
                  <a:pt x="189" y="242"/>
                  <a:pt x="189" y="242"/>
                </a:cubicBezTo>
                <a:cubicBezTo>
                  <a:pt x="225" y="305"/>
                  <a:pt x="225" y="305"/>
                  <a:pt x="225" y="305"/>
                </a:cubicBezTo>
                <a:cubicBezTo>
                  <a:pt x="235" y="301"/>
                  <a:pt x="245" y="295"/>
                  <a:pt x="253" y="289"/>
                </a:cubicBezTo>
                <a:cubicBezTo>
                  <a:pt x="220" y="231"/>
                  <a:pt x="220" y="231"/>
                  <a:pt x="220" y="231"/>
                </a:cubicBezTo>
                <a:cubicBezTo>
                  <a:pt x="271" y="274"/>
                  <a:pt x="271" y="274"/>
                  <a:pt x="271" y="274"/>
                </a:cubicBezTo>
                <a:cubicBezTo>
                  <a:pt x="279" y="266"/>
                  <a:pt x="286" y="257"/>
                  <a:pt x="293" y="247"/>
                </a:cubicBezTo>
                <a:cubicBezTo>
                  <a:pt x="247" y="209"/>
                  <a:pt x="247" y="209"/>
                  <a:pt x="247" y="209"/>
                </a:cubicBezTo>
                <a:cubicBezTo>
                  <a:pt x="303" y="229"/>
                  <a:pt x="303" y="229"/>
                  <a:pt x="303" y="229"/>
                </a:cubicBezTo>
                <a:cubicBezTo>
                  <a:pt x="308" y="219"/>
                  <a:pt x="312" y="207"/>
                  <a:pt x="315" y="195"/>
                </a:cubicBezTo>
                <a:cubicBezTo>
                  <a:pt x="266" y="177"/>
                  <a:pt x="266" y="177"/>
                  <a:pt x="266" y="177"/>
                </a:cubicBezTo>
                <a:cubicBezTo>
                  <a:pt x="318" y="177"/>
                  <a:pt x="318" y="177"/>
                  <a:pt x="318" y="177"/>
                </a:cubicBezTo>
                <a:cubicBezTo>
                  <a:pt x="319" y="171"/>
                  <a:pt x="319" y="165"/>
                  <a:pt x="319" y="159"/>
                </a:cubicBezTo>
                <a:cubicBezTo>
                  <a:pt x="319" y="152"/>
                  <a:pt x="318" y="145"/>
                  <a:pt x="317" y="138"/>
                </a:cubicBezTo>
                <a:cubicBezTo>
                  <a:pt x="220" y="138"/>
                  <a:pt x="220" y="138"/>
                  <a:pt x="220" y="138"/>
                </a:cubicBezTo>
                <a:cubicBezTo>
                  <a:pt x="223" y="145"/>
                  <a:pt x="224" y="152"/>
                  <a:pt x="224" y="160"/>
                </a:cubicBezTo>
                <a:moveTo>
                  <a:pt x="97" y="145"/>
                </a:moveTo>
                <a:cubicBezTo>
                  <a:pt x="98" y="139"/>
                  <a:pt x="100" y="134"/>
                  <a:pt x="103" y="129"/>
                </a:cubicBezTo>
                <a:cubicBezTo>
                  <a:pt x="13" y="96"/>
                  <a:pt x="13" y="96"/>
                  <a:pt x="13" y="96"/>
                </a:cubicBezTo>
                <a:cubicBezTo>
                  <a:pt x="11" y="101"/>
                  <a:pt x="9" y="107"/>
                  <a:pt x="7" y="112"/>
                </a:cubicBezTo>
                <a:lnTo>
                  <a:pt x="97" y="145"/>
                </a:lnTo>
                <a:close/>
                <a:moveTo>
                  <a:pt x="280" y="54"/>
                </a:moveTo>
                <a:cubicBezTo>
                  <a:pt x="207" y="115"/>
                  <a:pt x="207" y="115"/>
                  <a:pt x="207" y="115"/>
                </a:cubicBezTo>
                <a:cubicBezTo>
                  <a:pt x="208" y="117"/>
                  <a:pt x="210" y="119"/>
                  <a:pt x="212" y="121"/>
                </a:cubicBezTo>
                <a:cubicBezTo>
                  <a:pt x="285" y="60"/>
                  <a:pt x="285" y="60"/>
                  <a:pt x="285" y="60"/>
                </a:cubicBezTo>
                <a:cubicBezTo>
                  <a:pt x="283" y="58"/>
                  <a:pt x="281" y="56"/>
                  <a:pt x="280" y="54"/>
                </a:cubicBezTo>
                <a:moveTo>
                  <a:pt x="243" y="23"/>
                </a:moveTo>
                <a:cubicBezTo>
                  <a:pt x="241" y="21"/>
                  <a:pt x="238" y="20"/>
                  <a:pt x="236" y="18"/>
                </a:cubicBezTo>
                <a:cubicBezTo>
                  <a:pt x="188" y="102"/>
                  <a:pt x="188" y="102"/>
                  <a:pt x="188" y="102"/>
                </a:cubicBezTo>
                <a:cubicBezTo>
                  <a:pt x="190" y="103"/>
                  <a:pt x="193" y="104"/>
                  <a:pt x="196" y="106"/>
                </a:cubicBezTo>
                <a:lnTo>
                  <a:pt x="243" y="23"/>
                </a:lnTo>
                <a:close/>
                <a:moveTo>
                  <a:pt x="116" y="112"/>
                </a:moveTo>
                <a:cubicBezTo>
                  <a:pt x="42" y="50"/>
                  <a:pt x="42" y="50"/>
                  <a:pt x="42" y="50"/>
                </a:cubicBezTo>
                <a:cubicBezTo>
                  <a:pt x="39" y="54"/>
                  <a:pt x="36" y="58"/>
                  <a:pt x="33" y="62"/>
                </a:cubicBezTo>
                <a:cubicBezTo>
                  <a:pt x="106" y="124"/>
                  <a:pt x="106" y="124"/>
                  <a:pt x="106" y="124"/>
                </a:cubicBezTo>
                <a:cubicBezTo>
                  <a:pt x="109" y="119"/>
                  <a:pt x="112" y="116"/>
                  <a:pt x="116" y="112"/>
                </a:cubicBezTo>
                <a:moveTo>
                  <a:pt x="166" y="95"/>
                </a:moveTo>
                <a:cubicBezTo>
                  <a:pt x="169" y="96"/>
                  <a:pt x="172" y="96"/>
                  <a:pt x="175" y="97"/>
                </a:cubicBezTo>
                <a:cubicBezTo>
                  <a:pt x="192" y="2"/>
                  <a:pt x="192" y="2"/>
                  <a:pt x="192" y="2"/>
                </a:cubicBezTo>
                <a:cubicBezTo>
                  <a:pt x="189" y="1"/>
                  <a:pt x="186" y="1"/>
                  <a:pt x="183" y="0"/>
                </a:cubicBezTo>
                <a:lnTo>
                  <a:pt x="166" y="95"/>
                </a:lnTo>
                <a:close/>
              </a:path>
            </a:pathLst>
          </a:custGeom>
          <a:solidFill>
            <a:schemeClr val="tx1"/>
          </a:solidFill>
          <a:ln>
            <a:noFill/>
          </a:ln>
        </p:spPr>
        <p:txBody>
          <a:bodyPr vert="horz" wrap="square" lIns="121888" tIns="60944" rIns="121888" bIns="60944" numCol="1" anchor="t" anchorCtr="0" compatLnSpc="1">
            <a:prstTxWarp prst="textNoShape">
              <a:avLst/>
            </a:prstTxWarp>
          </a:bodyPr>
          <a:lstStyle/>
          <a:p>
            <a:endParaRPr lang="en-US" sz="3199"/>
          </a:p>
        </p:txBody>
      </p:sp>
      <p:cxnSp>
        <p:nvCxnSpPr>
          <p:cNvPr id="11" name="Straight Connector 10">
            <a:extLst>
              <a:ext uri="{FF2B5EF4-FFF2-40B4-BE49-F238E27FC236}">
                <a16:creationId xmlns:a16="http://schemas.microsoft.com/office/drawing/2014/main" id="{E648BD36-0B39-4245-A543-F4FCE86E5E97}"/>
              </a:ext>
            </a:extLst>
          </p:cNvPr>
          <p:cNvCxnSpPr>
            <a:cxnSpLocks/>
          </p:cNvCxnSpPr>
          <p:nvPr userDrawn="1"/>
        </p:nvCxnSpPr>
        <p:spPr>
          <a:xfrm>
            <a:off x="752528" y="247662"/>
            <a:ext cx="11436297" cy="0"/>
          </a:xfrm>
          <a:prstGeom prst="line">
            <a:avLst/>
          </a:prstGeom>
          <a:ln w="19050" cap="sq">
            <a:solidFill>
              <a:srgbClr val="CE1126"/>
            </a:solidFill>
            <a:headEnd type="oval" w="sm" len="sm"/>
          </a:ln>
          <a:effectLst/>
        </p:spPr>
        <p:style>
          <a:lnRef idx="2">
            <a:schemeClr val="accent1"/>
          </a:lnRef>
          <a:fillRef idx="0">
            <a:schemeClr val="accent1"/>
          </a:fillRef>
          <a:effectRef idx="1">
            <a:schemeClr val="accent1"/>
          </a:effectRef>
          <a:fontRef idx="minor">
            <a:schemeClr val="tx1"/>
          </a:fontRef>
        </p:style>
      </p:cxnSp>
      <p:sp>
        <p:nvSpPr>
          <p:cNvPr id="13" name="Date">
            <a:extLst>
              <a:ext uri="{FF2B5EF4-FFF2-40B4-BE49-F238E27FC236}">
                <a16:creationId xmlns:a16="http://schemas.microsoft.com/office/drawing/2014/main" id="{A451BCD5-6153-1747-A933-32E8283537C7}"/>
              </a:ext>
            </a:extLst>
          </p:cNvPr>
          <p:cNvSpPr>
            <a:spLocks noGrp="1"/>
          </p:cNvSpPr>
          <p:nvPr>
            <p:ph type="body" sz="quarter" idx="14" hasCustomPrompt="1"/>
          </p:nvPr>
        </p:nvSpPr>
        <p:spPr>
          <a:xfrm>
            <a:off x="9051010" y="6391832"/>
            <a:ext cx="2312452" cy="216670"/>
          </a:xfrm>
          <a:noFill/>
        </p:spPr>
        <p:txBody>
          <a:bodyPr/>
          <a:lstStyle>
            <a:lvl1pPr>
              <a:defRPr sz="1400" b="1">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Date</a:t>
            </a:r>
          </a:p>
        </p:txBody>
      </p:sp>
      <p:sp>
        <p:nvSpPr>
          <p:cNvPr id="3" name="Footer Placeholder 2">
            <a:extLst>
              <a:ext uri="{FF2B5EF4-FFF2-40B4-BE49-F238E27FC236}">
                <a16:creationId xmlns:a16="http://schemas.microsoft.com/office/drawing/2014/main" id="{3C75B21E-0BD8-F94F-ABE9-B059D58347A6}"/>
              </a:ext>
            </a:extLst>
          </p:cNvPr>
          <p:cNvSpPr>
            <a:spLocks noGrp="1"/>
          </p:cNvSpPr>
          <p:nvPr>
            <p:ph type="ftr" sz="quarter" idx="16"/>
          </p:nvPr>
        </p:nvSpPr>
        <p:spPr/>
        <p:txBody>
          <a:bodyPr/>
          <a:lstStyle/>
          <a:p>
            <a:r>
              <a:rPr lang="en-US" dirty="0">
                <a:cs typeface="DIN-Light"/>
              </a:rPr>
              <a:t>© 2022 </a:t>
            </a:r>
            <a:r>
              <a:rPr lang="en-US" dirty="0"/>
              <a:t>Collins Aerospace.  | Collins Aerospace Proprietary.  |  This document does not include any export controlled technical data.</a:t>
            </a:r>
          </a:p>
        </p:txBody>
      </p:sp>
    </p:spTree>
    <p:extLst>
      <p:ext uri="{BB962C8B-B14F-4D97-AF65-F5344CB8AC3E}">
        <p14:creationId xmlns:p14="http://schemas.microsoft.com/office/powerpoint/2010/main" val="3329871953"/>
      </p:ext>
    </p:extLst>
  </p:cSld>
  <p:clrMapOvr>
    <a:masterClrMapping/>
  </p:clrMapOvr>
  <p:extLst>
    <p:ext uri="{DCECCB84-F9BA-43D5-87BE-67443E8EF086}">
      <p15:sldGuideLst xmlns:p15="http://schemas.microsoft.com/office/powerpoint/2012/main">
        <p15:guide id="1" orient="horz" pos="3552">
          <p15:clr>
            <a:srgbClr val="FBAE40"/>
          </p15:clr>
        </p15:guide>
        <p15:guide id="2" orient="horz" pos="3144">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Collins Content: 1 column/subhead">
    <p:spTree>
      <p:nvGrpSpPr>
        <p:cNvPr id="1" name=""/>
        <p:cNvGrpSpPr/>
        <p:nvPr/>
      </p:nvGrpSpPr>
      <p:grpSpPr>
        <a:xfrm>
          <a:off x="0" y="0"/>
          <a:ext cx="0" cy="0"/>
          <a:chOff x="0" y="0"/>
          <a:chExt cx="0" cy="0"/>
        </a:xfrm>
      </p:grpSpPr>
      <p:sp>
        <p:nvSpPr>
          <p:cNvPr id="31" name="Body"/>
          <p:cNvSpPr>
            <a:spLocks noGrp="1"/>
          </p:cNvSpPr>
          <p:nvPr>
            <p:ph type="body" sz="quarter" idx="13" hasCustomPrompt="1"/>
          </p:nvPr>
        </p:nvSpPr>
        <p:spPr>
          <a:xfrm>
            <a:off x="685799" y="2008402"/>
            <a:ext cx="10829543" cy="3782798"/>
          </a:xfrm>
          <a:noFill/>
        </p:spPr>
        <p:txBody>
          <a:bodyPr/>
          <a:lstStyle>
            <a:lvl1pPr marL="219456" indent="-219456" algn="l" defTabSz="914400" rtl="0" eaLnBrk="1" latinLnBrk="0" hangingPunct="1">
              <a:lnSpc>
                <a:spcPct val="100000"/>
              </a:lnSpc>
              <a:spcBef>
                <a:spcPts val="0"/>
              </a:spcBef>
              <a:spcAft>
                <a:spcPts val="600"/>
              </a:spcAft>
              <a:buClr>
                <a:srgbClr val="CE1126"/>
              </a:buClr>
              <a:buSzPct val="75000"/>
              <a:buFont typeface="Arial" panose="020B0604020202020204" pitchFamily="34" charset="0"/>
              <a:buChar char="•"/>
              <a:defRPr lang="en-US" sz="2200" kern="1200" baseline="0" dirty="0" smtClean="0">
                <a:solidFill>
                  <a:schemeClr val="tx1"/>
                </a:solidFill>
                <a:latin typeface="+mn-lt"/>
                <a:ea typeface="+mn-ea"/>
                <a:cs typeface="+mn-cs"/>
              </a:defRPr>
            </a:lvl1pPr>
            <a:lvl2pPr indent="-219456" algn="l" defTabSz="914400" rtl="0" eaLnBrk="1" latinLnBrk="0" hangingPunct="1">
              <a:lnSpc>
                <a:spcPct val="100000"/>
              </a:lnSpc>
              <a:spcBef>
                <a:spcPts val="0"/>
              </a:spcBef>
              <a:spcAft>
                <a:spcPts val="600"/>
              </a:spcAft>
              <a:buClr>
                <a:schemeClr val="accent1"/>
              </a:buClr>
              <a:buFont typeface="Arial" panose="020B0604020202020204" pitchFamily="34" charset="0"/>
              <a:defRPr lang="en-US" sz="2000" kern="1200" baseline="0" dirty="0" smtClean="0">
                <a:solidFill>
                  <a:schemeClr val="tx1"/>
                </a:solidFill>
                <a:latin typeface="+mn-lt"/>
                <a:ea typeface="+mn-ea"/>
                <a:cs typeface="+mn-cs"/>
              </a:defRPr>
            </a:lvl2pPr>
            <a:lvl3pPr indent="-219456" algn="l" defTabSz="914400" rtl="0" eaLnBrk="1" latinLnBrk="0" hangingPunct="1">
              <a:lnSpc>
                <a:spcPct val="100000"/>
              </a:lnSpc>
              <a:spcBef>
                <a:spcPts val="0"/>
              </a:spcBef>
              <a:spcAft>
                <a:spcPts val="600"/>
              </a:spcAft>
              <a:buFont typeface="Arial" panose="020B0604020202020204" pitchFamily="34" charset="0"/>
              <a:defRPr lang="en-US" sz="1800" kern="1200" baseline="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Clr>
                <a:schemeClr val="accent1"/>
              </a:buClr>
              <a:buFont typeface="Arial" panose="020B0604020202020204" pitchFamily="34" charset="0"/>
              <a:defRPr lang="en-US" sz="1600" kern="1200" baseline="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600" kern="1200" baseline="0" dirty="0">
                <a:solidFill>
                  <a:schemeClr val="tx1"/>
                </a:solidFill>
                <a:latin typeface="+mn-lt"/>
                <a:ea typeface="+mn-ea"/>
                <a:cs typeface="+mn-cs"/>
              </a:defRPr>
            </a:lvl5pPr>
          </a:lstStyle>
          <a:p>
            <a:pPr lvl="0"/>
            <a:r>
              <a:rPr lang="en-US" dirty="0"/>
              <a:t>Main bullet. 22 pt. Black. Sentence case.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p:cNvSpPr>
            <a:spLocks noGrp="1"/>
          </p:cNvSpPr>
          <p:nvPr>
            <p:ph type="body" sz="quarter" idx="17" hasCustomPrompt="1"/>
          </p:nvPr>
        </p:nvSpPr>
        <p:spPr>
          <a:xfrm>
            <a:off x="685800" y="1572733"/>
            <a:ext cx="10820400"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solidFill>
                  <a:srgbClr val="CE1126"/>
                </a:solidFill>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15"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lang="en-US" smtClean="0"/>
              <a:pPr/>
              <a:t>‹#›</a:t>
            </a:fld>
            <a:endParaRPr lang="en-US" dirty="0"/>
          </a:p>
        </p:txBody>
      </p:sp>
      <p:sp>
        <p:nvSpPr>
          <p:cNvPr id="6" name="Title 5"/>
          <p:cNvSpPr>
            <a:spLocks noGrp="1"/>
          </p:cNvSpPr>
          <p:nvPr>
            <p:ph type="title" hasCustomPrompt="1"/>
          </p:nvPr>
        </p:nvSpPr>
        <p:spPr>
          <a:xfrm>
            <a:off x="694944" y="514473"/>
            <a:ext cx="10811256" cy="676653"/>
          </a:xfrm>
          <a:prstGeom prst="rect">
            <a:avLst/>
          </a:prstGeom>
        </p:spPr>
        <p:txBody>
          <a:bodyPr anchor="t" anchorCtr="0"/>
          <a:lstStyle>
            <a:lvl1pPr>
              <a:lnSpc>
                <a:spcPct val="80000"/>
              </a:lnSpc>
              <a:defRPr/>
            </a:lvl1pPr>
          </a:lstStyle>
          <a:p>
            <a:r>
              <a:rPr lang="en-US" dirty="0"/>
              <a:t>TITLE. 32 PT. BLACK. REGULAR. UPPERCASE. TWO LINES MAX.</a:t>
            </a:r>
          </a:p>
        </p:txBody>
      </p:sp>
      <p:sp>
        <p:nvSpPr>
          <p:cNvPr id="8"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
        <p:nvSpPr>
          <p:cNvPr id="2" name="Footer Placeholder 1">
            <a:extLst>
              <a:ext uri="{FF2B5EF4-FFF2-40B4-BE49-F238E27FC236}">
                <a16:creationId xmlns:a16="http://schemas.microsoft.com/office/drawing/2014/main" id="{E8CC1998-8757-C840-AADE-7B8BA99317B4}"/>
              </a:ext>
            </a:extLst>
          </p:cNvPr>
          <p:cNvSpPr>
            <a:spLocks noGrp="1"/>
          </p:cNvSpPr>
          <p:nvPr>
            <p:ph type="ftr" sz="quarter" idx="18"/>
          </p:nvPr>
        </p:nvSpPr>
        <p:spPr/>
        <p:txBody>
          <a:bodyPr/>
          <a:lstStyle/>
          <a:p>
            <a:r>
              <a:rPr lang="en-US">
                <a:cs typeface="DIN-Light"/>
              </a:rPr>
              <a:t>© 2022 Collins Aerospace.  | Collins Aerospace Proprietary.  |  This document does not include any export controlled technical data.</a:t>
            </a:r>
            <a:endParaRPr lang="en-US" dirty="0"/>
          </a:p>
        </p:txBody>
      </p:sp>
    </p:spTree>
    <p:extLst>
      <p:ext uri="{BB962C8B-B14F-4D97-AF65-F5344CB8AC3E}">
        <p14:creationId xmlns:p14="http://schemas.microsoft.com/office/powerpoint/2010/main" val="1798769653"/>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Collins Content: 2 column">
    <p:spTree>
      <p:nvGrpSpPr>
        <p:cNvPr id="1" name=""/>
        <p:cNvGrpSpPr/>
        <p:nvPr/>
      </p:nvGrpSpPr>
      <p:grpSpPr>
        <a:xfrm>
          <a:off x="0" y="0"/>
          <a:ext cx="0" cy="0"/>
          <a:chOff x="0" y="0"/>
          <a:chExt cx="0" cy="0"/>
        </a:xfrm>
      </p:grpSpPr>
      <p:sp>
        <p:nvSpPr>
          <p:cNvPr id="13" name="Body 2"/>
          <p:cNvSpPr>
            <a:spLocks noGrp="1"/>
          </p:cNvSpPr>
          <p:nvPr>
            <p:ph type="body" sz="quarter" idx="17" hasCustomPrompt="1"/>
          </p:nvPr>
        </p:nvSpPr>
        <p:spPr>
          <a:xfrm>
            <a:off x="6258629" y="2068033"/>
            <a:ext cx="5247571" cy="3723167"/>
          </a:xfrm>
          <a:noFill/>
        </p:spPr>
        <p:txBody>
          <a:bodyPr rIns="182880"/>
          <a:lstStyle>
            <a:lvl1pPr marL="219456"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dirty="0" smtClean="0">
                <a:solidFill>
                  <a:schemeClr val="tx1"/>
                </a:solidFill>
                <a:latin typeface="+mn-lt"/>
                <a:ea typeface="+mn-ea"/>
                <a:cs typeface="+mn-cs"/>
              </a:defRPr>
            </a:lvl1pPr>
            <a:lvl2pPr indent="-219456" algn="l" defTabSz="914400" rtl="0" eaLnBrk="1" latinLnBrk="0" hangingPunct="1">
              <a:lnSpc>
                <a:spcPct val="100000"/>
              </a:lnSpc>
              <a:spcBef>
                <a:spcPts val="0"/>
              </a:spcBef>
              <a:spcAft>
                <a:spcPts val="600"/>
              </a:spcAft>
              <a:buClr>
                <a:schemeClr val="accent1"/>
              </a:buClr>
              <a:buFont typeface="Arial" panose="020B0604020202020204" pitchFamily="34" charset="0"/>
              <a:defRPr lang="en-US" sz="1800" kern="1200" dirty="0" smtClean="0">
                <a:solidFill>
                  <a:schemeClr val="tx1"/>
                </a:solidFill>
                <a:latin typeface="+mn-lt"/>
                <a:ea typeface="+mn-ea"/>
                <a:cs typeface="+mn-cs"/>
              </a:defRPr>
            </a:lvl2pPr>
            <a:lvl3pPr indent="-219456" algn="l" defTabSz="914400" rtl="0" eaLnBrk="1" latinLnBrk="0" hangingPunct="1">
              <a:lnSpc>
                <a:spcPct val="100000"/>
              </a:lnSpc>
              <a:spcBef>
                <a:spcPts val="0"/>
              </a:spcBef>
              <a:spcAft>
                <a:spcPts val="600"/>
              </a:spcAft>
              <a:buFont typeface="Arial" panose="020B0604020202020204" pitchFamily="34" charset="0"/>
              <a:defRPr lang="en-US" sz="16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Clr>
                <a:schemeClr val="accent1"/>
              </a:buClr>
              <a:buFont typeface="Arial" panose="020B0604020202020204" pitchFamily="34" charset="0"/>
              <a:defRPr lang="en-US" sz="16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6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Body 1"/>
          <p:cNvSpPr>
            <a:spLocks noGrp="1"/>
          </p:cNvSpPr>
          <p:nvPr>
            <p:ph type="body" sz="quarter" idx="13" hasCustomPrompt="1"/>
          </p:nvPr>
        </p:nvSpPr>
        <p:spPr>
          <a:xfrm>
            <a:off x="696433" y="2068032"/>
            <a:ext cx="5247167" cy="3723167"/>
          </a:xfrm>
          <a:noFill/>
        </p:spPr>
        <p:txBody>
          <a:bodyPr rIns="182880"/>
          <a:lstStyle>
            <a:lvl1pPr marL="219456" indent="-219456" algn="l" defTabSz="914400" rtl="0" eaLnBrk="1" latinLnBrk="0" hangingPunct="1">
              <a:lnSpc>
                <a:spcPct val="100000"/>
              </a:lnSpc>
              <a:spcBef>
                <a:spcPts val="0"/>
              </a:spcBef>
              <a:spcAft>
                <a:spcPts val="600"/>
              </a:spcAft>
              <a:buFont typeface="Arial" panose="020B0604020202020204" pitchFamily="34" charset="0"/>
              <a:defRPr lang="en-US" sz="1800" kern="1200" baseline="0" dirty="0" smtClean="0">
                <a:solidFill>
                  <a:schemeClr val="tx1"/>
                </a:solidFill>
                <a:latin typeface="+mn-lt"/>
                <a:ea typeface="+mn-ea"/>
                <a:cs typeface="+mn-cs"/>
              </a:defRPr>
            </a:lvl1pPr>
            <a:lvl2pPr indent="-219456" algn="l" defTabSz="914400" rtl="0" eaLnBrk="1" latinLnBrk="0" hangingPunct="1">
              <a:lnSpc>
                <a:spcPct val="100000"/>
              </a:lnSpc>
              <a:spcBef>
                <a:spcPts val="0"/>
              </a:spcBef>
              <a:spcAft>
                <a:spcPts val="600"/>
              </a:spcAft>
              <a:buClr>
                <a:schemeClr val="accent1"/>
              </a:buClr>
              <a:buFont typeface="Arial" panose="020B0604020202020204" pitchFamily="34" charset="0"/>
              <a:defRPr lang="en-US" sz="1800" kern="1200" dirty="0" smtClean="0">
                <a:solidFill>
                  <a:schemeClr val="tx1"/>
                </a:solidFill>
                <a:latin typeface="+mn-lt"/>
                <a:ea typeface="+mn-ea"/>
                <a:cs typeface="+mn-cs"/>
              </a:defRPr>
            </a:lvl2pPr>
            <a:lvl3pPr indent="-219456" algn="l" defTabSz="914400" rtl="0" eaLnBrk="1" latinLnBrk="0" hangingPunct="1">
              <a:lnSpc>
                <a:spcPct val="100000"/>
              </a:lnSpc>
              <a:spcBef>
                <a:spcPts val="0"/>
              </a:spcBef>
              <a:spcAft>
                <a:spcPts val="600"/>
              </a:spcAft>
              <a:buFont typeface="Arial" panose="020B0604020202020204" pitchFamily="34" charset="0"/>
              <a:defRPr lang="en-US" sz="16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Clr>
                <a:schemeClr val="accent1"/>
              </a:buClr>
              <a:buFont typeface="Arial" panose="020B0604020202020204" pitchFamily="34" charset="0"/>
              <a:defRPr lang="en-US" sz="16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6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lang="en-US" smtClean="0"/>
              <a:pPr/>
              <a:t>‹#›</a:t>
            </a:fld>
            <a:endParaRPr lang="en-US" dirty="0"/>
          </a:p>
        </p:txBody>
      </p:sp>
      <p:sp>
        <p:nvSpPr>
          <p:cNvPr id="12" name="Text Placeholder 2"/>
          <p:cNvSpPr>
            <a:spLocks noGrp="1"/>
          </p:cNvSpPr>
          <p:nvPr>
            <p:ph type="body" sz="quarter" idx="21" hasCustomPrompt="1"/>
          </p:nvPr>
        </p:nvSpPr>
        <p:spPr>
          <a:xfrm>
            <a:off x="695325" y="1572733"/>
            <a:ext cx="5248274"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solidFill>
                  <a:schemeClr val="tx2"/>
                </a:solidFill>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14" name="Text Placeholder 2"/>
          <p:cNvSpPr>
            <a:spLocks noGrp="1"/>
          </p:cNvSpPr>
          <p:nvPr>
            <p:ph type="body" sz="quarter" idx="22" hasCustomPrompt="1"/>
          </p:nvPr>
        </p:nvSpPr>
        <p:spPr>
          <a:xfrm>
            <a:off x="6248400" y="1572733"/>
            <a:ext cx="5248274"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solidFill>
                  <a:schemeClr val="tx2"/>
                </a:solidFill>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15" name="Title 5"/>
          <p:cNvSpPr>
            <a:spLocks noGrp="1"/>
          </p:cNvSpPr>
          <p:nvPr>
            <p:ph type="title" hasCustomPrompt="1"/>
          </p:nvPr>
        </p:nvSpPr>
        <p:spPr>
          <a:xfrm>
            <a:off x="694944" y="514473"/>
            <a:ext cx="10811256" cy="676653"/>
          </a:xfrm>
          <a:prstGeom prst="rect">
            <a:avLst/>
          </a:prstGeom>
        </p:spPr>
        <p:txBody>
          <a:bodyPr/>
          <a:lstStyle>
            <a:lvl1pPr>
              <a:lnSpc>
                <a:spcPct val="80000"/>
              </a:lnSpc>
              <a:defRPr/>
            </a:lvl1pPr>
          </a:lstStyle>
          <a:p>
            <a:r>
              <a:rPr lang="en-US" dirty="0"/>
              <a:t>TITLE. 32 PT. BLACK. REGULAR. UPPERCASE. TWO LINES MAX.</a:t>
            </a:r>
          </a:p>
        </p:txBody>
      </p:sp>
      <p:sp>
        <p:nvSpPr>
          <p:cNvPr id="9"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
        <p:nvSpPr>
          <p:cNvPr id="2" name="Footer Placeholder 1">
            <a:extLst>
              <a:ext uri="{FF2B5EF4-FFF2-40B4-BE49-F238E27FC236}">
                <a16:creationId xmlns:a16="http://schemas.microsoft.com/office/drawing/2014/main" id="{F6054B65-0620-854F-BFAF-B71F0AF716DE}"/>
              </a:ext>
            </a:extLst>
          </p:cNvPr>
          <p:cNvSpPr>
            <a:spLocks noGrp="1"/>
          </p:cNvSpPr>
          <p:nvPr>
            <p:ph type="ftr" sz="quarter" idx="23"/>
          </p:nvPr>
        </p:nvSpPr>
        <p:spPr/>
        <p:txBody>
          <a:bodyPr/>
          <a:lstStyle/>
          <a:p>
            <a:r>
              <a:rPr lang="en-US">
                <a:cs typeface="DIN-Light"/>
              </a:rPr>
              <a:t>© 2022 Collins Aerospace.  | Collins Aerospace Proprietary.  |  This document does not include any export controlled technical data.</a:t>
            </a:r>
            <a:endParaRPr lang="en-US" dirty="0"/>
          </a:p>
        </p:txBody>
      </p:sp>
    </p:spTree>
    <p:extLst>
      <p:ext uri="{BB962C8B-B14F-4D97-AF65-F5344CB8AC3E}">
        <p14:creationId xmlns:p14="http://schemas.microsoft.com/office/powerpoint/2010/main" val="2646396788"/>
      </p:ext>
    </p:extLst>
  </p:cSld>
  <p:clrMapOvr>
    <a:masterClrMapping/>
  </p:clrMapOvr>
  <p:extLst>
    <p:ext uri="{DCECCB84-F9BA-43D5-87BE-67443E8EF086}">
      <p15:sldGuideLst xmlns:p15="http://schemas.microsoft.com/office/powerpoint/2012/main">
        <p15:guide id="1" orient="horz" pos="1296">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Collins Cover: Text">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AB634BC7-2D07-6C4F-AC68-902D1C49E16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938" y="2575915"/>
            <a:ext cx="5392162" cy="902816"/>
          </a:xfrm>
          <a:prstGeom prst="rect">
            <a:avLst/>
          </a:prstGeom>
        </p:spPr>
      </p:pic>
      <p:sp>
        <p:nvSpPr>
          <p:cNvPr id="8" name="Date"/>
          <p:cNvSpPr>
            <a:spLocks noGrp="1"/>
          </p:cNvSpPr>
          <p:nvPr>
            <p:ph type="body" sz="quarter" idx="14" hasCustomPrompt="1"/>
          </p:nvPr>
        </p:nvSpPr>
        <p:spPr>
          <a:xfrm>
            <a:off x="7290486" y="5262726"/>
            <a:ext cx="2653615" cy="260744"/>
          </a:xfrm>
          <a:noFill/>
        </p:spPr>
        <p:txBody>
          <a:bodyPr/>
          <a:lstStyle>
            <a:lvl1pPr>
              <a:defRPr sz="1400" b="1">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Date</a:t>
            </a:r>
          </a:p>
        </p:txBody>
      </p:sp>
      <p:sp>
        <p:nvSpPr>
          <p:cNvPr id="7" name="Presenters"/>
          <p:cNvSpPr>
            <a:spLocks noGrp="1"/>
          </p:cNvSpPr>
          <p:nvPr>
            <p:ph type="body" sz="quarter" idx="13" hasCustomPrompt="1"/>
          </p:nvPr>
        </p:nvSpPr>
        <p:spPr>
          <a:xfrm>
            <a:off x="7290486" y="4235572"/>
            <a:ext cx="4215715" cy="635908"/>
          </a:xfrm>
          <a:noFill/>
        </p:spPr>
        <p:txBody>
          <a:bodyPr vert="horz" lIns="0" tIns="0" rIns="0" bIns="0" rtlCol="0">
            <a:noAutofit/>
          </a:bodyPr>
          <a:lstStyle>
            <a:lvl1pPr marL="0" marR="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0" baseline="0">
                <a:solidFill>
                  <a:schemeClr val="tx1"/>
                </a:solidFill>
              </a:defRPr>
            </a:lvl1pPr>
          </a:lstStyle>
          <a:p>
            <a:pPr marL="0" marR="0" lvl="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Name, Title, Function. 18 pt. black.</a:t>
            </a:r>
          </a:p>
        </p:txBody>
      </p:sp>
      <p:sp>
        <p:nvSpPr>
          <p:cNvPr id="2" name="Title"/>
          <p:cNvSpPr>
            <a:spLocks noGrp="1"/>
          </p:cNvSpPr>
          <p:nvPr>
            <p:ph type="title" hasCustomPrompt="1"/>
          </p:nvPr>
        </p:nvSpPr>
        <p:spPr>
          <a:xfrm>
            <a:off x="7290486" y="2414671"/>
            <a:ext cx="4215715" cy="1472187"/>
          </a:xfrm>
          <a:noFill/>
        </p:spPr>
        <p:txBody>
          <a:bodyPr anchor="t" anchorCtr="0"/>
          <a:lstStyle>
            <a:lvl1pPr defTabSz="914400">
              <a:spcBef>
                <a:spcPct val="0"/>
              </a:spcBef>
              <a:defRPr sz="3200" spc="300" baseline="0">
                <a:solidFill>
                  <a:schemeClr val="tx1"/>
                </a:solidFill>
              </a:defRPr>
            </a:lvl1pPr>
          </a:lstStyle>
          <a:p>
            <a:pPr lvl="0" defTabSz="914400">
              <a:spcBef>
                <a:spcPct val="0"/>
              </a:spcBef>
            </a:pPr>
            <a:r>
              <a:rPr lang="en-US" dirty="0"/>
              <a:t>TITLE 32 PT. BLACK. REGULAR. UPPERCASE.</a:t>
            </a:r>
          </a:p>
        </p:txBody>
      </p:sp>
      <p:cxnSp>
        <p:nvCxnSpPr>
          <p:cNvPr id="11" name="Straight Connector 10">
            <a:extLst>
              <a:ext uri="{FF2B5EF4-FFF2-40B4-BE49-F238E27FC236}">
                <a16:creationId xmlns:a16="http://schemas.microsoft.com/office/drawing/2014/main" id="{C153567C-9997-D34B-8327-05DCB0239D55}"/>
              </a:ext>
            </a:extLst>
          </p:cNvPr>
          <p:cNvCxnSpPr>
            <a:cxnSpLocks/>
          </p:cNvCxnSpPr>
          <p:nvPr userDrawn="1"/>
        </p:nvCxnSpPr>
        <p:spPr>
          <a:xfrm>
            <a:off x="752528" y="247662"/>
            <a:ext cx="11436297" cy="0"/>
          </a:xfrm>
          <a:prstGeom prst="line">
            <a:avLst/>
          </a:prstGeom>
          <a:ln w="19050" cap="sq">
            <a:solidFill>
              <a:srgbClr val="CE1126"/>
            </a:solidFill>
            <a:headEnd type="oval" w="sm" len="sm"/>
          </a:ln>
          <a:effectLst/>
        </p:spPr>
        <p:style>
          <a:lnRef idx="2">
            <a:schemeClr val="accent1"/>
          </a:lnRef>
          <a:fillRef idx="0">
            <a:schemeClr val="accent1"/>
          </a:fillRef>
          <a:effectRef idx="1">
            <a:schemeClr val="accent1"/>
          </a:effectRef>
          <a:fontRef idx="minor">
            <a:schemeClr val="tx1"/>
          </a:fontRef>
        </p:style>
      </p:cxnSp>
      <p:sp>
        <p:nvSpPr>
          <p:cNvPr id="3" name="Footer Placeholder 2">
            <a:extLst>
              <a:ext uri="{FF2B5EF4-FFF2-40B4-BE49-F238E27FC236}">
                <a16:creationId xmlns:a16="http://schemas.microsoft.com/office/drawing/2014/main" id="{9F7A2505-B409-704A-AC88-1EFFAEA71569}"/>
              </a:ext>
            </a:extLst>
          </p:cNvPr>
          <p:cNvSpPr>
            <a:spLocks noGrp="1"/>
          </p:cNvSpPr>
          <p:nvPr>
            <p:ph type="ftr" sz="quarter" idx="15"/>
          </p:nvPr>
        </p:nvSpPr>
        <p:spPr/>
        <p:txBody>
          <a:bodyPr/>
          <a:lstStyle/>
          <a:p>
            <a:r>
              <a:rPr lang="en-US">
                <a:cs typeface="DIN-Light"/>
              </a:rPr>
              <a:t>© 2022 Collins Aerospace.  | Collins Aerospace Proprietary.  |  This document does not include any export controlled technical data.</a:t>
            </a:r>
            <a:endParaRPr lang="en-US" dirty="0"/>
          </a:p>
        </p:txBody>
      </p:sp>
    </p:spTree>
    <p:extLst>
      <p:ext uri="{BB962C8B-B14F-4D97-AF65-F5344CB8AC3E}">
        <p14:creationId xmlns:p14="http://schemas.microsoft.com/office/powerpoint/2010/main" val="646038096"/>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Collins Content: 1 column">
    <p:spTree>
      <p:nvGrpSpPr>
        <p:cNvPr id="1" name=""/>
        <p:cNvGrpSpPr/>
        <p:nvPr/>
      </p:nvGrpSpPr>
      <p:grpSpPr>
        <a:xfrm>
          <a:off x="0" y="0"/>
          <a:ext cx="0" cy="0"/>
          <a:chOff x="0" y="0"/>
          <a:chExt cx="0" cy="0"/>
        </a:xfrm>
      </p:grpSpPr>
      <p:sp>
        <p:nvSpPr>
          <p:cNvPr id="31" name="Body"/>
          <p:cNvSpPr>
            <a:spLocks noGrp="1"/>
          </p:cNvSpPr>
          <p:nvPr>
            <p:ph type="body" sz="quarter" idx="13" hasCustomPrompt="1"/>
          </p:nvPr>
        </p:nvSpPr>
        <p:spPr>
          <a:xfrm>
            <a:off x="685799" y="1475700"/>
            <a:ext cx="10829543" cy="3782798"/>
          </a:xfrm>
          <a:noFill/>
        </p:spPr>
        <p:txBody>
          <a:bodyPr/>
          <a:lstStyle>
            <a:lvl1pPr marL="219456" indent="-219456" algn="l" defTabSz="914400" rtl="0" eaLnBrk="1" latinLnBrk="0" hangingPunct="1">
              <a:lnSpc>
                <a:spcPct val="100000"/>
              </a:lnSpc>
              <a:spcBef>
                <a:spcPts val="0"/>
              </a:spcBef>
              <a:spcAft>
                <a:spcPts val="600"/>
              </a:spcAft>
              <a:buClr>
                <a:srgbClr val="CE1126"/>
              </a:buClr>
              <a:buSzPct val="75000"/>
              <a:buFont typeface="Arial" panose="020B0604020202020204" pitchFamily="34" charset="0"/>
              <a:buChar char="•"/>
              <a:defRPr lang="en-US" sz="2200" kern="1200" baseline="0" dirty="0" smtClean="0">
                <a:solidFill>
                  <a:schemeClr val="tx1"/>
                </a:solidFill>
                <a:latin typeface="Arial" panose="020B0604020202020204" pitchFamily="34" charset="0"/>
                <a:ea typeface="+mn-ea"/>
                <a:cs typeface="+mn-cs"/>
              </a:defRPr>
            </a:lvl1pPr>
            <a:lvl2pPr indent="-219456" algn="l" defTabSz="914400" rtl="0" eaLnBrk="1" latinLnBrk="0" hangingPunct="1">
              <a:lnSpc>
                <a:spcPct val="100000"/>
              </a:lnSpc>
              <a:spcBef>
                <a:spcPts val="0"/>
              </a:spcBef>
              <a:spcAft>
                <a:spcPts val="600"/>
              </a:spcAft>
              <a:buClr>
                <a:schemeClr val="accent1"/>
              </a:buClr>
              <a:buFont typeface="Arial" panose="020B0604020202020204" pitchFamily="34" charset="0"/>
              <a:defRPr lang="en-US" sz="2000" kern="1200" baseline="0" dirty="0" smtClean="0">
                <a:solidFill>
                  <a:schemeClr val="tx1"/>
                </a:solidFill>
                <a:latin typeface="Arial" panose="020B0604020202020204" pitchFamily="34" charset="0"/>
                <a:ea typeface="+mn-ea"/>
                <a:cs typeface="+mn-cs"/>
              </a:defRPr>
            </a:lvl2pPr>
            <a:lvl3pPr indent="-219456" algn="l" defTabSz="914400" rtl="0" eaLnBrk="1" latinLnBrk="0" hangingPunct="1">
              <a:lnSpc>
                <a:spcPct val="100000"/>
              </a:lnSpc>
              <a:spcBef>
                <a:spcPts val="0"/>
              </a:spcBef>
              <a:spcAft>
                <a:spcPts val="600"/>
              </a:spcAft>
              <a:buFont typeface="Arial" panose="020B0604020202020204" pitchFamily="34" charset="0"/>
              <a:defRPr lang="en-US" sz="1800" kern="1200" baseline="0" dirty="0" smtClean="0">
                <a:solidFill>
                  <a:schemeClr val="tx1"/>
                </a:solidFill>
                <a:latin typeface="Arial" panose="020B0604020202020204" pitchFamily="34" charset="0"/>
                <a:ea typeface="+mn-ea"/>
                <a:cs typeface="+mn-cs"/>
              </a:defRPr>
            </a:lvl3pPr>
            <a:lvl4pPr indent="-219456" algn="l" defTabSz="914400" rtl="0" eaLnBrk="1" latinLnBrk="0" hangingPunct="1">
              <a:lnSpc>
                <a:spcPct val="100000"/>
              </a:lnSpc>
              <a:spcBef>
                <a:spcPts val="0"/>
              </a:spcBef>
              <a:spcAft>
                <a:spcPts val="600"/>
              </a:spcAft>
              <a:buClr>
                <a:schemeClr val="accent1"/>
              </a:buClr>
              <a:buFont typeface="Arial" panose="020B0604020202020204" pitchFamily="34" charset="0"/>
              <a:defRPr lang="en-US" sz="16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600" kern="1200" dirty="0">
                <a:solidFill>
                  <a:schemeClr val="tx1"/>
                </a:solidFill>
                <a:latin typeface="+mn-lt"/>
                <a:ea typeface="+mn-ea"/>
                <a:cs typeface="+mn-cs"/>
              </a:defRPr>
            </a:lvl5pPr>
          </a:lstStyle>
          <a:p>
            <a:pPr lvl="0"/>
            <a:r>
              <a:rPr lang="en-US" dirty="0"/>
              <a:t>Main bullet. 22 pt. black. Regular. Sentence case.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lang="en-US" smtClean="0"/>
              <a:pPr/>
              <a:t>‹#›</a:t>
            </a:fld>
            <a:endParaRPr lang="en-US" dirty="0"/>
          </a:p>
        </p:txBody>
      </p:sp>
      <p:sp>
        <p:nvSpPr>
          <p:cNvPr id="6" name="Title 5"/>
          <p:cNvSpPr>
            <a:spLocks noGrp="1"/>
          </p:cNvSpPr>
          <p:nvPr>
            <p:ph type="title" hasCustomPrompt="1"/>
          </p:nvPr>
        </p:nvSpPr>
        <p:spPr>
          <a:xfrm>
            <a:off x="694944" y="514473"/>
            <a:ext cx="10811256" cy="676653"/>
          </a:xfrm>
          <a:prstGeom prst="rect">
            <a:avLst/>
          </a:prstGeom>
        </p:spPr>
        <p:txBody>
          <a:bodyPr/>
          <a:lstStyle>
            <a:lvl1pPr>
              <a:lnSpc>
                <a:spcPct val="80000"/>
              </a:lnSpc>
              <a:defRPr b="0"/>
            </a:lvl1pPr>
          </a:lstStyle>
          <a:p>
            <a:r>
              <a:rPr lang="en-US" dirty="0"/>
              <a:t>TITLE. 32 PT. BLACK. REGULAR. UPPERCASE. TWO LINES MAX.</a:t>
            </a:r>
          </a:p>
        </p:txBody>
      </p:sp>
      <p:sp>
        <p:nvSpPr>
          <p:cNvPr id="8"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
        <p:nvSpPr>
          <p:cNvPr id="2" name="Footer Placeholder 1">
            <a:extLst>
              <a:ext uri="{FF2B5EF4-FFF2-40B4-BE49-F238E27FC236}">
                <a16:creationId xmlns:a16="http://schemas.microsoft.com/office/drawing/2014/main" id="{F60EDAC1-8055-B14A-90F8-71A97F17FF14}"/>
              </a:ext>
            </a:extLst>
          </p:cNvPr>
          <p:cNvSpPr>
            <a:spLocks noGrp="1"/>
          </p:cNvSpPr>
          <p:nvPr>
            <p:ph type="ftr" sz="quarter" idx="16"/>
          </p:nvPr>
        </p:nvSpPr>
        <p:spPr/>
        <p:txBody>
          <a:bodyPr/>
          <a:lstStyle/>
          <a:p>
            <a:r>
              <a:rPr lang="en-US">
                <a:cs typeface="DIN-Light"/>
              </a:rPr>
              <a:t>© 2022 Collins Aerospace.  | Collins Aerospace Proprietary.  |  This document does not include any export controlled technical data.</a:t>
            </a:r>
            <a:endParaRPr lang="en-US" dirty="0"/>
          </a:p>
        </p:txBody>
      </p:sp>
    </p:spTree>
    <p:extLst>
      <p:ext uri="{BB962C8B-B14F-4D97-AF65-F5344CB8AC3E}">
        <p14:creationId xmlns:p14="http://schemas.microsoft.com/office/powerpoint/2010/main" val="3689290686"/>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userDrawn="1">
  <p:cSld name="2_Custom Layout">
    <p:spTree>
      <p:nvGrpSpPr>
        <p:cNvPr id="1" name=""/>
        <p:cNvGrpSpPr/>
        <p:nvPr/>
      </p:nvGrpSpPr>
      <p:grpSpPr>
        <a:xfrm>
          <a:off x="0" y="0"/>
          <a:ext cx="0" cy="0"/>
          <a:chOff x="0" y="0"/>
          <a:chExt cx="0" cy="0"/>
        </a:xfrm>
      </p:grpSpPr>
      <p:pic>
        <p:nvPicPr>
          <p:cNvPr id="8" name="Picture 7" descr="*Bloomberg.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682"/>
            <a:ext cx="12192000" cy="6868682"/>
          </a:xfrm>
          <a:prstGeom prst="rect">
            <a:avLst/>
          </a:prstGeom>
        </p:spPr>
      </p:pic>
      <p:sp>
        <p:nvSpPr>
          <p:cNvPr id="2" name="Title 1"/>
          <p:cNvSpPr>
            <a:spLocks noGrp="1"/>
          </p:cNvSpPr>
          <p:nvPr>
            <p:ph type="title" hasCustomPrompt="1"/>
          </p:nvPr>
        </p:nvSpPr>
        <p:spPr>
          <a:xfrm>
            <a:off x="0" y="850516"/>
            <a:ext cx="12192000" cy="1009281"/>
          </a:xfrm>
          <a:prstGeom prst="rect">
            <a:avLst/>
          </a:prstGeom>
          <a:ln>
            <a:noFill/>
          </a:ln>
        </p:spPr>
        <p:txBody>
          <a:bodyPr vert="horz"/>
          <a:lstStyle>
            <a:lvl1pPr>
              <a:defRPr sz="5900" b="1" i="0">
                <a:solidFill>
                  <a:srgbClr val="14487F"/>
                </a:solidFill>
                <a:latin typeface="Times New Roman"/>
                <a:cs typeface="Times New Roman"/>
              </a:defRPr>
            </a:lvl1pPr>
          </a:lstStyle>
          <a:p>
            <a:r>
              <a:rPr lang="en-US" dirty="0"/>
              <a:t>Presentation Title</a:t>
            </a:r>
          </a:p>
        </p:txBody>
      </p:sp>
      <p:sp>
        <p:nvSpPr>
          <p:cNvPr id="11" name="Text Placeholder 10"/>
          <p:cNvSpPr>
            <a:spLocks noGrp="1"/>
          </p:cNvSpPr>
          <p:nvPr>
            <p:ph type="body" sz="quarter" idx="10" hasCustomPrompt="1"/>
          </p:nvPr>
        </p:nvSpPr>
        <p:spPr>
          <a:xfrm>
            <a:off x="0" y="2154644"/>
            <a:ext cx="12192000" cy="2176962"/>
          </a:xfrm>
          <a:prstGeom prst="rect">
            <a:avLst/>
          </a:prstGeom>
        </p:spPr>
        <p:txBody>
          <a:bodyPr vert="horz"/>
          <a:lstStyle>
            <a:lvl1pPr marL="0" indent="0" algn="ctr">
              <a:buNone/>
              <a:defRPr sz="2700" b="1" i="0" baseline="0">
                <a:latin typeface="Arial"/>
                <a:cs typeface="Arial"/>
              </a:defRPr>
            </a:lvl1pPr>
          </a:lstStyle>
          <a:p>
            <a:pPr lvl="0"/>
            <a:r>
              <a:rPr lang="en-US" dirty="0"/>
              <a:t>Name Name, Degrees</a:t>
            </a:r>
          </a:p>
          <a:p>
            <a:pPr lvl="0"/>
            <a:r>
              <a:rPr lang="en-US" dirty="0"/>
              <a:t>Professional Title</a:t>
            </a:r>
          </a:p>
          <a:p>
            <a:pPr lvl="0"/>
            <a:r>
              <a:rPr lang="en-US" dirty="0"/>
              <a:t>Month Date, Year</a:t>
            </a:r>
          </a:p>
        </p:txBody>
      </p:sp>
      <p:pic>
        <p:nvPicPr>
          <p:cNvPr id="3" name="Picture 2" descr="bloomberg.logo.large.vertical.black.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23756" y="4319620"/>
            <a:ext cx="4301067" cy="2159000"/>
          </a:xfrm>
          <a:prstGeom prst="rect">
            <a:avLst/>
          </a:prstGeom>
        </p:spPr>
      </p:pic>
    </p:spTree>
    <p:extLst>
      <p:ext uri="{BB962C8B-B14F-4D97-AF65-F5344CB8AC3E}">
        <p14:creationId xmlns:p14="http://schemas.microsoft.com/office/powerpoint/2010/main" val="36264907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Collins Content: 1 column">
    <p:spTree>
      <p:nvGrpSpPr>
        <p:cNvPr id="1" name=""/>
        <p:cNvGrpSpPr/>
        <p:nvPr/>
      </p:nvGrpSpPr>
      <p:grpSpPr>
        <a:xfrm>
          <a:off x="0" y="0"/>
          <a:ext cx="0" cy="0"/>
          <a:chOff x="0" y="0"/>
          <a:chExt cx="0" cy="0"/>
        </a:xfrm>
      </p:grpSpPr>
      <p:sp>
        <p:nvSpPr>
          <p:cNvPr id="31" name="Body"/>
          <p:cNvSpPr>
            <a:spLocks noGrp="1"/>
          </p:cNvSpPr>
          <p:nvPr>
            <p:ph type="body" sz="quarter" idx="13" hasCustomPrompt="1"/>
          </p:nvPr>
        </p:nvSpPr>
        <p:spPr>
          <a:xfrm>
            <a:off x="685801" y="1475701"/>
            <a:ext cx="10829543" cy="3782799"/>
          </a:xfrm>
          <a:noFill/>
        </p:spPr>
        <p:txBody>
          <a:bodyPr/>
          <a:lstStyle>
            <a:lvl1pPr marL="219451" indent="-219451" algn="l" defTabSz="914377" rtl="0" eaLnBrk="1" latinLnBrk="0" hangingPunct="1">
              <a:lnSpc>
                <a:spcPct val="100000"/>
              </a:lnSpc>
              <a:spcBef>
                <a:spcPts val="0"/>
              </a:spcBef>
              <a:spcAft>
                <a:spcPts val="600"/>
              </a:spcAft>
              <a:buClr>
                <a:srgbClr val="CE1126"/>
              </a:buClr>
              <a:buSzPct val="75000"/>
              <a:buFont typeface="Arial" panose="020B0604020202020204" pitchFamily="34" charset="0"/>
              <a:buChar char="•"/>
              <a:defRPr lang="en-US" sz="2200" kern="1200" baseline="0" dirty="0" smtClean="0">
                <a:solidFill>
                  <a:schemeClr val="tx1"/>
                </a:solidFill>
                <a:latin typeface="Arial" panose="020B0604020202020204" pitchFamily="34" charset="0"/>
                <a:ea typeface="+mn-ea"/>
                <a:cs typeface="+mn-cs"/>
              </a:defRPr>
            </a:lvl1pPr>
            <a:lvl2pPr indent="-219451" algn="l" defTabSz="914377" rtl="0" eaLnBrk="1" latinLnBrk="0" hangingPunct="1">
              <a:lnSpc>
                <a:spcPct val="100000"/>
              </a:lnSpc>
              <a:spcBef>
                <a:spcPts val="0"/>
              </a:spcBef>
              <a:spcAft>
                <a:spcPts val="600"/>
              </a:spcAft>
              <a:buClr>
                <a:schemeClr val="accent1"/>
              </a:buClr>
              <a:buFont typeface="Arial" panose="020B0604020202020204" pitchFamily="34" charset="0"/>
              <a:defRPr lang="en-US" sz="2000" kern="1200" baseline="0" dirty="0" smtClean="0">
                <a:solidFill>
                  <a:schemeClr val="tx1"/>
                </a:solidFill>
                <a:latin typeface="Arial" panose="020B0604020202020204" pitchFamily="34" charset="0"/>
                <a:ea typeface="+mn-ea"/>
                <a:cs typeface="+mn-cs"/>
              </a:defRPr>
            </a:lvl2pPr>
            <a:lvl3pPr indent="-219451" algn="l" defTabSz="914377" rtl="0" eaLnBrk="1" latinLnBrk="0" hangingPunct="1">
              <a:lnSpc>
                <a:spcPct val="100000"/>
              </a:lnSpc>
              <a:spcBef>
                <a:spcPts val="0"/>
              </a:spcBef>
              <a:spcAft>
                <a:spcPts val="600"/>
              </a:spcAft>
              <a:buFont typeface="Arial" panose="020B0604020202020204" pitchFamily="34" charset="0"/>
              <a:defRPr lang="en-US" sz="1800" kern="1200" baseline="0" dirty="0" smtClean="0">
                <a:solidFill>
                  <a:schemeClr val="tx1"/>
                </a:solidFill>
                <a:latin typeface="Arial" panose="020B0604020202020204" pitchFamily="34" charset="0"/>
                <a:ea typeface="+mn-ea"/>
                <a:cs typeface="+mn-cs"/>
              </a:defRPr>
            </a:lvl3pPr>
            <a:lvl4pPr indent="-219451" algn="l" defTabSz="914377" rtl="0" eaLnBrk="1" latinLnBrk="0" hangingPunct="1">
              <a:lnSpc>
                <a:spcPct val="100000"/>
              </a:lnSpc>
              <a:spcBef>
                <a:spcPts val="0"/>
              </a:spcBef>
              <a:spcAft>
                <a:spcPts val="600"/>
              </a:spcAft>
              <a:buClr>
                <a:schemeClr val="accent1"/>
              </a:buClr>
              <a:buFont typeface="Arial" panose="020B0604020202020204" pitchFamily="34" charset="0"/>
              <a:defRPr lang="en-US" sz="1600" kern="1200" dirty="0" smtClean="0">
                <a:solidFill>
                  <a:schemeClr val="tx1"/>
                </a:solidFill>
                <a:latin typeface="+mn-lt"/>
                <a:ea typeface="+mn-ea"/>
                <a:cs typeface="+mn-cs"/>
              </a:defRPr>
            </a:lvl4pPr>
            <a:lvl5pPr indent="-219451" algn="l" defTabSz="914377" rtl="0" eaLnBrk="1" latinLnBrk="0" hangingPunct="1">
              <a:lnSpc>
                <a:spcPct val="100000"/>
              </a:lnSpc>
              <a:spcBef>
                <a:spcPts val="0"/>
              </a:spcBef>
              <a:spcAft>
                <a:spcPts val="600"/>
              </a:spcAft>
              <a:buFont typeface="Arial" panose="020B0604020202020204" pitchFamily="34" charset="0"/>
              <a:defRPr lang="en-US" sz="1600" kern="1200" dirty="0">
                <a:solidFill>
                  <a:schemeClr val="tx1"/>
                </a:solidFill>
                <a:latin typeface="+mn-lt"/>
                <a:ea typeface="+mn-ea"/>
                <a:cs typeface="+mn-cs"/>
              </a:defRPr>
            </a:lvl5pPr>
          </a:lstStyle>
          <a:p>
            <a:pPr lvl="0"/>
            <a:r>
              <a:rPr lang="en-US" dirty="0"/>
              <a:t>Main bullet. 22 pt. black. Regular. Sentence case.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cNvSpPr>
            <a:spLocks noGrp="1"/>
          </p:cNvSpPr>
          <p:nvPr>
            <p:ph type="sldNum" sz="quarter" idx="4"/>
          </p:nvPr>
        </p:nvSpPr>
        <p:spPr>
          <a:xfrm>
            <a:off x="10983397" y="6380415"/>
            <a:ext cx="531947"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lang="en-US" smtClean="0"/>
              <a:pPr/>
              <a:t>‹#›</a:t>
            </a:fld>
            <a:endParaRPr lang="en-US" dirty="0"/>
          </a:p>
        </p:txBody>
      </p:sp>
      <p:sp>
        <p:nvSpPr>
          <p:cNvPr id="6" name="Title 5"/>
          <p:cNvSpPr>
            <a:spLocks noGrp="1"/>
          </p:cNvSpPr>
          <p:nvPr>
            <p:ph type="title" hasCustomPrompt="1"/>
          </p:nvPr>
        </p:nvSpPr>
        <p:spPr>
          <a:xfrm>
            <a:off x="694944" y="514474"/>
            <a:ext cx="10811256" cy="676653"/>
          </a:xfrm>
          <a:prstGeom prst="rect">
            <a:avLst/>
          </a:prstGeom>
        </p:spPr>
        <p:txBody>
          <a:bodyPr/>
          <a:lstStyle>
            <a:lvl1pPr>
              <a:lnSpc>
                <a:spcPct val="80000"/>
              </a:lnSpc>
              <a:defRPr b="0"/>
            </a:lvl1pPr>
          </a:lstStyle>
          <a:p>
            <a:r>
              <a:rPr lang="en-US" dirty="0"/>
              <a:t>TITLE. 32 PT. BLACK. REGULAR. UPPERCASE. TWO LINES MAX.</a:t>
            </a:r>
          </a:p>
        </p:txBody>
      </p:sp>
      <p:sp>
        <p:nvSpPr>
          <p:cNvPr id="8" name="Takeaway bar"/>
          <p:cNvSpPr>
            <a:spLocks noGrp="1"/>
          </p:cNvSpPr>
          <p:nvPr>
            <p:ph type="body" sz="quarter" idx="15" hasCustomPrompt="1"/>
          </p:nvPr>
        </p:nvSpPr>
        <p:spPr>
          <a:xfrm>
            <a:off x="694946" y="5912569"/>
            <a:ext cx="10820399" cy="273280"/>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
        <p:nvSpPr>
          <p:cNvPr id="2" name="Footer Placeholder 1">
            <a:extLst>
              <a:ext uri="{FF2B5EF4-FFF2-40B4-BE49-F238E27FC236}">
                <a16:creationId xmlns:a16="http://schemas.microsoft.com/office/drawing/2014/main" id="{F60EDAC1-8055-B14A-90F8-71A97F17FF14}"/>
              </a:ext>
            </a:extLst>
          </p:cNvPr>
          <p:cNvSpPr>
            <a:spLocks noGrp="1"/>
          </p:cNvSpPr>
          <p:nvPr>
            <p:ph type="ftr" sz="quarter" idx="16"/>
          </p:nvPr>
        </p:nvSpPr>
        <p:spPr/>
        <p:txBody>
          <a:bodyPr/>
          <a:lstStyle/>
          <a:p>
            <a:r>
              <a:rPr lang="en-US" dirty="0">
                <a:cs typeface="DIN-Light"/>
              </a:rPr>
              <a:t>© 2022 Collins Aerospace.  | Collins Aerospace Proprietary.  |  This document does not include any export controlled technical data.</a:t>
            </a:r>
            <a:endParaRPr lang="en-US" dirty="0"/>
          </a:p>
        </p:txBody>
      </p:sp>
    </p:spTree>
    <p:extLst>
      <p:ext uri="{BB962C8B-B14F-4D97-AF65-F5344CB8AC3E}">
        <p14:creationId xmlns:p14="http://schemas.microsoft.com/office/powerpoint/2010/main" val="1201085877"/>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2" name="Picture 1" descr="*Bloomberg.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15" name="TextBox 14"/>
          <p:cNvSpPr txBox="1"/>
          <p:nvPr userDrawn="1"/>
        </p:nvSpPr>
        <p:spPr>
          <a:xfrm>
            <a:off x="101600" y="5428428"/>
            <a:ext cx="12192000" cy="544522"/>
          </a:xfrm>
          <a:prstGeom prst="rect">
            <a:avLst/>
          </a:prstGeom>
          <a:noFill/>
        </p:spPr>
        <p:txBody>
          <a:bodyPr wrap="square" lIns="82056" tIns="41028" rIns="82056" bIns="41028" rtlCol="0">
            <a:spAutoFit/>
          </a:bodyPr>
          <a:lstStyle/>
          <a:p>
            <a:pPr algn="ctr"/>
            <a:r>
              <a:rPr lang="en-US" sz="3000" b="0" i="0" dirty="0">
                <a:solidFill>
                  <a:srgbClr val="000000"/>
                </a:solidFill>
                <a:latin typeface="Times New Roman"/>
                <a:cs typeface="Times New Roman"/>
              </a:rPr>
              <a:t>Johns</a:t>
            </a:r>
            <a:r>
              <a:rPr lang="en-US" sz="3000" b="0" i="0" baseline="0" dirty="0">
                <a:solidFill>
                  <a:srgbClr val="000000"/>
                </a:solidFill>
                <a:latin typeface="Times New Roman"/>
                <a:cs typeface="Times New Roman"/>
              </a:rPr>
              <a:t> Hopkins Bloomberg School of Public Health</a:t>
            </a:r>
            <a:endParaRPr lang="en-US" sz="3000" b="0" i="0" dirty="0">
              <a:solidFill>
                <a:srgbClr val="000000"/>
              </a:solidFill>
              <a:latin typeface="Times New Roman"/>
              <a:cs typeface="Times New Roman"/>
            </a:endParaRPr>
          </a:p>
        </p:txBody>
      </p:sp>
      <p:sp>
        <p:nvSpPr>
          <p:cNvPr id="7" name="Title 6"/>
          <p:cNvSpPr>
            <a:spLocks noGrp="1"/>
          </p:cNvSpPr>
          <p:nvPr>
            <p:ph type="title" hasCustomPrompt="1"/>
          </p:nvPr>
        </p:nvSpPr>
        <p:spPr>
          <a:xfrm>
            <a:off x="2" y="839177"/>
            <a:ext cx="12191999" cy="1243434"/>
          </a:xfrm>
          <a:prstGeom prst="rect">
            <a:avLst/>
          </a:prstGeom>
        </p:spPr>
        <p:txBody>
          <a:bodyPr vert="horz"/>
          <a:lstStyle>
            <a:lvl1pPr>
              <a:defRPr sz="5900" b="1" i="0">
                <a:solidFill>
                  <a:srgbClr val="14487F"/>
                </a:solidFill>
                <a:latin typeface="Times New Roman"/>
                <a:cs typeface="Times New Roman"/>
              </a:defRPr>
            </a:lvl1pPr>
          </a:lstStyle>
          <a:p>
            <a:r>
              <a:rPr lang="en-US" dirty="0"/>
              <a:t>Presentation Title</a:t>
            </a:r>
          </a:p>
        </p:txBody>
      </p:sp>
      <p:sp>
        <p:nvSpPr>
          <p:cNvPr id="4" name="Text Placeholder 3"/>
          <p:cNvSpPr>
            <a:spLocks noGrp="1"/>
          </p:cNvSpPr>
          <p:nvPr>
            <p:ph type="body" sz="quarter" idx="10" hasCustomPrompt="1"/>
          </p:nvPr>
        </p:nvSpPr>
        <p:spPr>
          <a:xfrm>
            <a:off x="0" y="2154645"/>
            <a:ext cx="12192000" cy="1610674"/>
          </a:xfrm>
          <a:prstGeom prst="rect">
            <a:avLst/>
          </a:prstGeom>
        </p:spPr>
        <p:txBody>
          <a:bodyPr vert="horz"/>
          <a:lstStyle>
            <a:lvl1pPr marL="0" indent="0" algn="ctr">
              <a:buNone/>
              <a:defRPr sz="2700" b="1" i="0" baseline="0">
                <a:solidFill>
                  <a:schemeClr val="tx1"/>
                </a:solidFill>
                <a:latin typeface="Arial"/>
                <a:cs typeface="Arial"/>
              </a:defRPr>
            </a:lvl1pPr>
          </a:lstStyle>
          <a:p>
            <a:pPr lvl="0"/>
            <a:r>
              <a:rPr lang="en-US" dirty="0"/>
              <a:t>Name Name, Degrees</a:t>
            </a:r>
          </a:p>
          <a:p>
            <a:pPr lvl="0"/>
            <a:r>
              <a:rPr lang="en-US" dirty="0"/>
              <a:t>Professional Title</a:t>
            </a:r>
          </a:p>
          <a:p>
            <a:pPr lvl="0"/>
            <a:r>
              <a:rPr lang="en-US" dirty="0"/>
              <a:t>Month Day, Year</a:t>
            </a:r>
          </a:p>
        </p:txBody>
      </p:sp>
    </p:spTree>
    <p:extLst>
      <p:ext uri="{BB962C8B-B14F-4D97-AF65-F5344CB8AC3E}">
        <p14:creationId xmlns:p14="http://schemas.microsoft.com/office/powerpoint/2010/main" val="4097342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ollins Cover: Bombardier Challeng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8376E2-3CB4-9045-8931-A3609F0A1599}"/>
              </a:ext>
            </a:extLst>
          </p:cNvPr>
          <p:cNvPicPr>
            <a:picLocks noChangeAspect="1"/>
          </p:cNvPicPr>
          <p:nvPr userDrawn="1"/>
        </p:nvPicPr>
        <p:blipFill>
          <a:blip r:embed="rId2"/>
          <a:stretch>
            <a:fillRect/>
          </a:stretch>
        </p:blipFill>
        <p:spPr>
          <a:xfrm>
            <a:off x="3175" y="0"/>
            <a:ext cx="12192000" cy="5010150"/>
          </a:xfrm>
          <a:prstGeom prst="rect">
            <a:avLst/>
          </a:prstGeom>
        </p:spPr>
      </p:pic>
      <p:sp>
        <p:nvSpPr>
          <p:cNvPr id="2" name="Title"/>
          <p:cNvSpPr>
            <a:spLocks noGrp="1"/>
          </p:cNvSpPr>
          <p:nvPr>
            <p:ph type="title" hasCustomPrompt="1"/>
          </p:nvPr>
        </p:nvSpPr>
        <p:spPr>
          <a:xfrm>
            <a:off x="4257535" y="5297244"/>
            <a:ext cx="7105927" cy="566816"/>
          </a:xfrm>
          <a:noFill/>
        </p:spPr>
        <p:txBody>
          <a:bodyPr anchor="b" anchorCtr="0"/>
          <a:lstStyle>
            <a:lvl1pPr defTabSz="914400">
              <a:spcBef>
                <a:spcPct val="0"/>
              </a:spcBef>
              <a:defRPr sz="2200">
                <a:solidFill>
                  <a:schemeClr val="tx1"/>
                </a:solidFill>
              </a:defRPr>
            </a:lvl1pPr>
          </a:lstStyle>
          <a:p>
            <a:pPr lvl="0" defTabSz="914400">
              <a:spcBef>
                <a:spcPct val="0"/>
              </a:spcBef>
            </a:pPr>
            <a:r>
              <a:rPr lang="en-US" dirty="0"/>
              <a:t>TITLE 22 PT. BLACK. REGULAR. UPPERCASE.</a:t>
            </a:r>
          </a:p>
        </p:txBody>
      </p:sp>
      <p:sp>
        <p:nvSpPr>
          <p:cNvPr id="5" name="Text Placeholder 4"/>
          <p:cNvSpPr>
            <a:spLocks noGrp="1"/>
          </p:cNvSpPr>
          <p:nvPr>
            <p:ph type="body" sz="quarter" idx="15" hasCustomPrompt="1"/>
          </p:nvPr>
        </p:nvSpPr>
        <p:spPr>
          <a:xfrm>
            <a:off x="4257535" y="6041041"/>
            <a:ext cx="7105927" cy="216670"/>
          </a:xfrm>
          <a:noFill/>
        </p:spPr>
        <p:txBody>
          <a:bodyPr/>
          <a:lstStyle>
            <a:lvl1pPr marL="0" marR="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sz="1600" b="0" baseline="0">
                <a:solidFill>
                  <a:schemeClr val="tx1"/>
                </a:solidFill>
              </a:defRPr>
            </a:lvl1pPr>
          </a:lstStyle>
          <a:p>
            <a:pPr marL="0" marR="0" lvl="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16 pt. Black. Regular. Sentence case.</a:t>
            </a:r>
          </a:p>
        </p:txBody>
      </p:sp>
      <p:cxnSp>
        <p:nvCxnSpPr>
          <p:cNvPr id="11" name="Straight Connector 10">
            <a:extLst>
              <a:ext uri="{FF2B5EF4-FFF2-40B4-BE49-F238E27FC236}">
                <a16:creationId xmlns:a16="http://schemas.microsoft.com/office/drawing/2014/main" id="{E648BD36-0B39-4245-A543-F4FCE86E5E97}"/>
              </a:ext>
            </a:extLst>
          </p:cNvPr>
          <p:cNvCxnSpPr>
            <a:cxnSpLocks/>
          </p:cNvCxnSpPr>
          <p:nvPr userDrawn="1"/>
        </p:nvCxnSpPr>
        <p:spPr>
          <a:xfrm>
            <a:off x="752528" y="247662"/>
            <a:ext cx="11436297" cy="0"/>
          </a:xfrm>
          <a:prstGeom prst="line">
            <a:avLst/>
          </a:prstGeom>
          <a:ln w="19050" cap="sq">
            <a:solidFill>
              <a:srgbClr val="CE1126"/>
            </a:solidFill>
            <a:headEnd type="oval" w="sm" len="sm"/>
          </a:ln>
          <a:effectLst/>
        </p:spPr>
        <p:style>
          <a:lnRef idx="2">
            <a:schemeClr val="accent1"/>
          </a:lnRef>
          <a:fillRef idx="0">
            <a:schemeClr val="accent1"/>
          </a:fillRef>
          <a:effectRef idx="1">
            <a:schemeClr val="accent1"/>
          </a:effectRef>
          <a:fontRef idx="minor">
            <a:schemeClr val="tx1"/>
          </a:fontRef>
        </p:style>
      </p:cxnSp>
      <p:sp>
        <p:nvSpPr>
          <p:cNvPr id="13" name="Date">
            <a:extLst>
              <a:ext uri="{FF2B5EF4-FFF2-40B4-BE49-F238E27FC236}">
                <a16:creationId xmlns:a16="http://schemas.microsoft.com/office/drawing/2014/main" id="{A451BCD5-6153-1747-A933-32E8283537C7}"/>
              </a:ext>
            </a:extLst>
          </p:cNvPr>
          <p:cNvSpPr>
            <a:spLocks noGrp="1"/>
          </p:cNvSpPr>
          <p:nvPr>
            <p:ph type="body" sz="quarter" idx="14" hasCustomPrompt="1"/>
          </p:nvPr>
        </p:nvSpPr>
        <p:spPr>
          <a:xfrm>
            <a:off x="9051010" y="6391832"/>
            <a:ext cx="2312452" cy="216670"/>
          </a:xfrm>
          <a:noFill/>
        </p:spPr>
        <p:txBody>
          <a:bodyPr/>
          <a:lstStyle>
            <a:lvl1pPr>
              <a:defRPr sz="1400" b="1">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Date</a:t>
            </a:r>
          </a:p>
        </p:txBody>
      </p:sp>
      <p:pic>
        <p:nvPicPr>
          <p:cNvPr id="8" name="Graphic 7">
            <a:extLst>
              <a:ext uri="{FF2B5EF4-FFF2-40B4-BE49-F238E27FC236}">
                <a16:creationId xmlns:a16="http://schemas.microsoft.com/office/drawing/2014/main" id="{2CC691F9-2696-8A42-9AE2-E828441D090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72096" y="5526826"/>
            <a:ext cx="3071203" cy="514215"/>
          </a:xfrm>
          <a:prstGeom prst="rect">
            <a:avLst/>
          </a:prstGeom>
        </p:spPr>
      </p:pic>
      <p:sp>
        <p:nvSpPr>
          <p:cNvPr id="3" name="Footer Placeholder 2">
            <a:extLst>
              <a:ext uri="{FF2B5EF4-FFF2-40B4-BE49-F238E27FC236}">
                <a16:creationId xmlns:a16="http://schemas.microsoft.com/office/drawing/2014/main" id="{D167C4F7-4602-644E-8974-9A2BD1FBE32C}"/>
              </a:ext>
            </a:extLst>
          </p:cNvPr>
          <p:cNvSpPr>
            <a:spLocks noGrp="1"/>
          </p:cNvSpPr>
          <p:nvPr>
            <p:ph type="ftr" sz="quarter" idx="16"/>
          </p:nvPr>
        </p:nvSpPr>
        <p:spPr/>
        <p:txBody>
          <a:bodyPr/>
          <a:lstStyle/>
          <a:p>
            <a:r>
              <a:rPr lang="en-US">
                <a:cs typeface="DIN-Light"/>
              </a:rPr>
              <a:t>© 2022 Collins Aerospace.  | Collins Aerospace Proprietary.  |  This document does not include any export controlled technical data.</a:t>
            </a:r>
            <a:endParaRPr lang="en-US" dirty="0"/>
          </a:p>
        </p:txBody>
      </p:sp>
    </p:spTree>
    <p:extLst>
      <p:ext uri="{BB962C8B-B14F-4D97-AF65-F5344CB8AC3E}">
        <p14:creationId xmlns:p14="http://schemas.microsoft.com/office/powerpoint/2010/main" val="3142949097"/>
      </p:ext>
    </p:extLst>
  </p:cSld>
  <p:clrMapOvr>
    <a:masterClrMapping/>
  </p:clrMapOvr>
  <p:extLst>
    <p:ext uri="{DCECCB84-F9BA-43D5-87BE-67443E8EF086}">
      <p15:sldGuideLst xmlns:p15="http://schemas.microsoft.com/office/powerpoint/2012/main">
        <p15:guide id="1" orient="horz" pos="3552" userDrawn="1">
          <p15:clr>
            <a:srgbClr val="FBAE40"/>
          </p15:clr>
        </p15:guide>
        <p15:guide id="2" orient="horz" pos="3144"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Collins Content: 1 column/subhead">
    <p:spTree>
      <p:nvGrpSpPr>
        <p:cNvPr id="1" name=""/>
        <p:cNvGrpSpPr/>
        <p:nvPr/>
      </p:nvGrpSpPr>
      <p:grpSpPr>
        <a:xfrm>
          <a:off x="0" y="0"/>
          <a:ext cx="0" cy="0"/>
          <a:chOff x="0" y="0"/>
          <a:chExt cx="0" cy="0"/>
        </a:xfrm>
      </p:grpSpPr>
      <p:sp>
        <p:nvSpPr>
          <p:cNvPr id="31" name="Body"/>
          <p:cNvSpPr>
            <a:spLocks noGrp="1"/>
          </p:cNvSpPr>
          <p:nvPr>
            <p:ph type="body" sz="quarter" idx="13" hasCustomPrompt="1"/>
          </p:nvPr>
        </p:nvSpPr>
        <p:spPr>
          <a:xfrm>
            <a:off x="685801" y="2008402"/>
            <a:ext cx="10829543" cy="3782799"/>
          </a:xfrm>
          <a:noFill/>
        </p:spPr>
        <p:txBody>
          <a:bodyPr/>
          <a:lstStyle>
            <a:lvl1pPr marL="219451" indent="-219451" algn="l" defTabSz="914377" rtl="0" eaLnBrk="1" latinLnBrk="0" hangingPunct="1">
              <a:lnSpc>
                <a:spcPct val="100000"/>
              </a:lnSpc>
              <a:spcBef>
                <a:spcPts val="0"/>
              </a:spcBef>
              <a:spcAft>
                <a:spcPts val="600"/>
              </a:spcAft>
              <a:buClr>
                <a:srgbClr val="CE1126"/>
              </a:buClr>
              <a:buSzPct val="75000"/>
              <a:buFont typeface="Arial" panose="020B0604020202020204" pitchFamily="34" charset="0"/>
              <a:buChar char="•"/>
              <a:defRPr lang="en-US" sz="2200" kern="1200" baseline="0" dirty="0" smtClean="0">
                <a:solidFill>
                  <a:schemeClr val="tx1"/>
                </a:solidFill>
                <a:latin typeface="+mn-lt"/>
                <a:ea typeface="+mn-ea"/>
                <a:cs typeface="+mn-cs"/>
              </a:defRPr>
            </a:lvl1pPr>
            <a:lvl2pPr indent="-219451" algn="l" defTabSz="914377" rtl="0" eaLnBrk="1" latinLnBrk="0" hangingPunct="1">
              <a:lnSpc>
                <a:spcPct val="100000"/>
              </a:lnSpc>
              <a:spcBef>
                <a:spcPts val="0"/>
              </a:spcBef>
              <a:spcAft>
                <a:spcPts val="600"/>
              </a:spcAft>
              <a:buClr>
                <a:schemeClr val="accent1"/>
              </a:buClr>
              <a:buFont typeface="Arial" panose="020B0604020202020204" pitchFamily="34" charset="0"/>
              <a:defRPr lang="en-US" sz="2000" kern="1200" baseline="0" dirty="0" smtClean="0">
                <a:solidFill>
                  <a:schemeClr val="tx1"/>
                </a:solidFill>
                <a:latin typeface="+mn-lt"/>
                <a:ea typeface="+mn-ea"/>
                <a:cs typeface="+mn-cs"/>
              </a:defRPr>
            </a:lvl2pPr>
            <a:lvl3pPr indent="-219451" algn="l" defTabSz="914377" rtl="0" eaLnBrk="1" latinLnBrk="0" hangingPunct="1">
              <a:lnSpc>
                <a:spcPct val="100000"/>
              </a:lnSpc>
              <a:spcBef>
                <a:spcPts val="0"/>
              </a:spcBef>
              <a:spcAft>
                <a:spcPts val="600"/>
              </a:spcAft>
              <a:buFont typeface="Arial" panose="020B0604020202020204" pitchFamily="34" charset="0"/>
              <a:defRPr lang="en-US" sz="1800" kern="1200" baseline="0" dirty="0" smtClean="0">
                <a:solidFill>
                  <a:schemeClr val="tx1"/>
                </a:solidFill>
                <a:latin typeface="+mn-lt"/>
                <a:ea typeface="+mn-ea"/>
                <a:cs typeface="+mn-cs"/>
              </a:defRPr>
            </a:lvl3pPr>
            <a:lvl4pPr indent="-219451" algn="l" defTabSz="914377" rtl="0" eaLnBrk="1" latinLnBrk="0" hangingPunct="1">
              <a:lnSpc>
                <a:spcPct val="100000"/>
              </a:lnSpc>
              <a:spcBef>
                <a:spcPts val="0"/>
              </a:spcBef>
              <a:spcAft>
                <a:spcPts val="600"/>
              </a:spcAft>
              <a:buClr>
                <a:schemeClr val="accent1"/>
              </a:buClr>
              <a:buFont typeface="Arial" panose="020B0604020202020204" pitchFamily="34" charset="0"/>
              <a:defRPr lang="en-US" sz="1600" kern="1200" baseline="0" dirty="0" smtClean="0">
                <a:solidFill>
                  <a:schemeClr val="tx1"/>
                </a:solidFill>
                <a:latin typeface="+mn-lt"/>
                <a:ea typeface="+mn-ea"/>
                <a:cs typeface="+mn-cs"/>
              </a:defRPr>
            </a:lvl4pPr>
            <a:lvl5pPr indent="-219451" algn="l" defTabSz="914377" rtl="0" eaLnBrk="1" latinLnBrk="0" hangingPunct="1">
              <a:lnSpc>
                <a:spcPct val="100000"/>
              </a:lnSpc>
              <a:spcBef>
                <a:spcPts val="0"/>
              </a:spcBef>
              <a:spcAft>
                <a:spcPts val="600"/>
              </a:spcAft>
              <a:buFont typeface="Arial" panose="020B0604020202020204" pitchFamily="34" charset="0"/>
              <a:defRPr lang="en-US" sz="1600" kern="1200" baseline="0" dirty="0">
                <a:solidFill>
                  <a:schemeClr val="tx1"/>
                </a:solidFill>
                <a:latin typeface="+mn-lt"/>
                <a:ea typeface="+mn-ea"/>
                <a:cs typeface="+mn-cs"/>
              </a:defRPr>
            </a:lvl5pPr>
          </a:lstStyle>
          <a:p>
            <a:pPr lvl="0"/>
            <a:r>
              <a:rPr lang="en-US" dirty="0"/>
              <a:t>Main bullet. 22 pt. Black. Sentence case.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p:cNvSpPr>
            <a:spLocks noGrp="1"/>
          </p:cNvSpPr>
          <p:nvPr>
            <p:ph type="body" sz="quarter" idx="17" hasCustomPrompt="1"/>
          </p:nvPr>
        </p:nvSpPr>
        <p:spPr>
          <a:xfrm>
            <a:off x="685800" y="1572734"/>
            <a:ext cx="10820400" cy="341632"/>
          </a:xfrm>
          <a:noFill/>
        </p:spPr>
        <p:txBody>
          <a:bodyPr wrap="square" bIns="91440">
            <a:spAutoFit/>
          </a:bodyPr>
          <a:lstStyle>
            <a:lvl1pPr marL="0" marR="0" indent="0" algn="l" defTabSz="914377"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solidFill>
                  <a:srgbClr val="CE1126"/>
                </a:solidFill>
              </a:defRPr>
            </a:lvl1pPr>
          </a:lstStyle>
          <a:p>
            <a:pPr marL="0" marR="0" lvl="0" indent="0" algn="l" defTabSz="914377"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15" name="Slide number"/>
          <p:cNvSpPr>
            <a:spLocks noGrp="1"/>
          </p:cNvSpPr>
          <p:nvPr>
            <p:ph type="sldNum" sz="quarter" idx="4"/>
          </p:nvPr>
        </p:nvSpPr>
        <p:spPr>
          <a:xfrm>
            <a:off x="10983397" y="6380415"/>
            <a:ext cx="531947"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lang="en-US" smtClean="0"/>
              <a:pPr/>
              <a:t>‹#›</a:t>
            </a:fld>
            <a:endParaRPr lang="en-US" dirty="0"/>
          </a:p>
        </p:txBody>
      </p:sp>
      <p:sp>
        <p:nvSpPr>
          <p:cNvPr id="6" name="Title 5"/>
          <p:cNvSpPr>
            <a:spLocks noGrp="1"/>
          </p:cNvSpPr>
          <p:nvPr>
            <p:ph type="title" hasCustomPrompt="1"/>
          </p:nvPr>
        </p:nvSpPr>
        <p:spPr>
          <a:xfrm>
            <a:off x="694944" y="514474"/>
            <a:ext cx="10811256" cy="676653"/>
          </a:xfrm>
          <a:prstGeom prst="rect">
            <a:avLst/>
          </a:prstGeom>
        </p:spPr>
        <p:txBody>
          <a:bodyPr anchor="t" anchorCtr="0"/>
          <a:lstStyle>
            <a:lvl1pPr>
              <a:lnSpc>
                <a:spcPct val="80000"/>
              </a:lnSpc>
              <a:defRPr/>
            </a:lvl1pPr>
          </a:lstStyle>
          <a:p>
            <a:r>
              <a:rPr lang="en-US" dirty="0"/>
              <a:t>TITLE. 32 PT. BLACK. REGULAR. UPPERCASE. TWO LINES MAX.</a:t>
            </a:r>
          </a:p>
        </p:txBody>
      </p:sp>
      <p:sp>
        <p:nvSpPr>
          <p:cNvPr id="8" name="Takeaway bar"/>
          <p:cNvSpPr>
            <a:spLocks noGrp="1"/>
          </p:cNvSpPr>
          <p:nvPr>
            <p:ph type="body" sz="quarter" idx="15" hasCustomPrompt="1"/>
          </p:nvPr>
        </p:nvSpPr>
        <p:spPr>
          <a:xfrm>
            <a:off x="694946" y="5912569"/>
            <a:ext cx="10820399" cy="273280"/>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
        <p:nvSpPr>
          <p:cNvPr id="2" name="Footer Placeholder 1">
            <a:extLst>
              <a:ext uri="{FF2B5EF4-FFF2-40B4-BE49-F238E27FC236}">
                <a16:creationId xmlns:a16="http://schemas.microsoft.com/office/drawing/2014/main" id="{E8CC1998-8757-C840-AADE-7B8BA99317B4}"/>
              </a:ext>
            </a:extLst>
          </p:cNvPr>
          <p:cNvSpPr>
            <a:spLocks noGrp="1"/>
          </p:cNvSpPr>
          <p:nvPr>
            <p:ph type="ftr" sz="quarter" idx="18"/>
          </p:nvPr>
        </p:nvSpPr>
        <p:spPr/>
        <p:txBody>
          <a:bodyPr/>
          <a:lstStyle/>
          <a:p>
            <a:r>
              <a:rPr lang="en-US" dirty="0">
                <a:cs typeface="DIN-Light"/>
              </a:rPr>
              <a:t>© 2022 Collins Aerospace.  | Collins Aerospace Proprietary.  |  This document does not include any export controlled technical data.</a:t>
            </a:r>
            <a:endParaRPr lang="en-US" dirty="0"/>
          </a:p>
        </p:txBody>
      </p:sp>
    </p:spTree>
    <p:extLst>
      <p:ext uri="{BB962C8B-B14F-4D97-AF65-F5344CB8AC3E}">
        <p14:creationId xmlns:p14="http://schemas.microsoft.com/office/powerpoint/2010/main" val="1125408857"/>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2_Collins Content: 1 column/subhead">
    <p:spTree>
      <p:nvGrpSpPr>
        <p:cNvPr id="1" name=""/>
        <p:cNvGrpSpPr/>
        <p:nvPr/>
      </p:nvGrpSpPr>
      <p:grpSpPr>
        <a:xfrm>
          <a:off x="0" y="0"/>
          <a:ext cx="0" cy="0"/>
          <a:chOff x="0" y="0"/>
          <a:chExt cx="0" cy="0"/>
        </a:xfrm>
      </p:grpSpPr>
      <p:sp>
        <p:nvSpPr>
          <p:cNvPr id="15"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lang="en-US" smtClean="0"/>
              <a:pPr/>
              <a:t>‹#›</a:t>
            </a:fld>
            <a:endParaRPr lang="en-US" dirty="0"/>
          </a:p>
        </p:txBody>
      </p:sp>
      <p:sp>
        <p:nvSpPr>
          <p:cNvPr id="2" name="Footer Placeholder 1">
            <a:extLst>
              <a:ext uri="{FF2B5EF4-FFF2-40B4-BE49-F238E27FC236}">
                <a16:creationId xmlns:a16="http://schemas.microsoft.com/office/drawing/2014/main" id="{E8CC1998-8757-C840-AADE-7B8BA99317B4}"/>
              </a:ext>
            </a:extLst>
          </p:cNvPr>
          <p:cNvSpPr>
            <a:spLocks noGrp="1"/>
          </p:cNvSpPr>
          <p:nvPr>
            <p:ph type="ftr" sz="quarter" idx="18"/>
          </p:nvPr>
        </p:nvSpPr>
        <p:spPr/>
        <p:txBody>
          <a:bodyPr/>
          <a:lstStyle/>
          <a:p>
            <a:r>
              <a:rPr lang="en-US">
                <a:cs typeface="DIN-Light"/>
              </a:rPr>
              <a:t>© 2022 Collins Aerospace.  | Collins Aerospace Proprietary.  |  This document does not include any export controlled technical data.</a:t>
            </a:r>
            <a:endParaRPr lang="en-US" dirty="0"/>
          </a:p>
        </p:txBody>
      </p:sp>
      <p:sp>
        <p:nvSpPr>
          <p:cNvPr id="8"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
        <p:nvSpPr>
          <p:cNvPr id="3" name="Subhead1"/>
          <p:cNvSpPr>
            <a:spLocks noGrp="1"/>
          </p:cNvSpPr>
          <p:nvPr>
            <p:ph type="body" sz="quarter" idx="17" hasCustomPrompt="1"/>
          </p:nvPr>
        </p:nvSpPr>
        <p:spPr>
          <a:xfrm>
            <a:off x="685800" y="1572733"/>
            <a:ext cx="10820400"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solidFill>
                  <a:srgbClr val="CE1126"/>
                </a:solidFill>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5" name="Body">
            <a:extLst>
              <a:ext uri="{FF2B5EF4-FFF2-40B4-BE49-F238E27FC236}">
                <a16:creationId xmlns:a16="http://schemas.microsoft.com/office/drawing/2014/main" id="{0DE266AD-78E5-4D5A-B25C-844958695D79}"/>
              </a:ext>
            </a:extLst>
          </p:cNvPr>
          <p:cNvSpPr>
            <a:spLocks noGrp="1"/>
          </p:cNvSpPr>
          <p:nvPr>
            <p:ph sz="quarter" idx="19" hasCustomPrompt="1"/>
          </p:nvPr>
        </p:nvSpPr>
        <p:spPr>
          <a:xfrm>
            <a:off x="685800" y="2008188"/>
            <a:ext cx="10829925" cy="3783012"/>
          </a:xfrm>
        </p:spPr>
        <p:txBody>
          <a:bodyPr/>
          <a:lstStyle>
            <a:lvl1pPr>
              <a:defRPr sz="2200"/>
            </a:lvl1pPr>
          </a:lstStyle>
          <a:p>
            <a:pPr lvl="0"/>
            <a:r>
              <a:rPr lang="en-US" dirty="0"/>
              <a:t>Main bullet. 22 pt. black. Regular. Sentence case.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hasCustomPrompt="1"/>
          </p:nvPr>
        </p:nvSpPr>
        <p:spPr>
          <a:xfrm>
            <a:off x="694944" y="514473"/>
            <a:ext cx="10811256" cy="676653"/>
          </a:xfrm>
          <a:prstGeom prst="rect">
            <a:avLst/>
          </a:prstGeom>
        </p:spPr>
        <p:txBody>
          <a:bodyPr anchor="t" anchorCtr="0"/>
          <a:lstStyle>
            <a:lvl1pPr>
              <a:lnSpc>
                <a:spcPct val="80000"/>
              </a:lnSpc>
              <a:defRPr/>
            </a:lvl1pPr>
          </a:lstStyle>
          <a:p>
            <a:r>
              <a:rPr lang="en-US" dirty="0"/>
              <a:t>TITLE. 32 PT. BLACK. REGULAR. UPPERCASE. TWO LINES MAX.</a:t>
            </a:r>
          </a:p>
        </p:txBody>
      </p:sp>
    </p:spTree>
    <p:extLst>
      <p:ext uri="{BB962C8B-B14F-4D97-AF65-F5344CB8AC3E}">
        <p14:creationId xmlns:p14="http://schemas.microsoft.com/office/powerpoint/2010/main" val="4059369331"/>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Collins Content: 2 column">
    <p:spTree>
      <p:nvGrpSpPr>
        <p:cNvPr id="1" name=""/>
        <p:cNvGrpSpPr/>
        <p:nvPr/>
      </p:nvGrpSpPr>
      <p:grpSpPr>
        <a:xfrm>
          <a:off x="0" y="0"/>
          <a:ext cx="0" cy="0"/>
          <a:chOff x="0" y="0"/>
          <a:chExt cx="0" cy="0"/>
        </a:xfrm>
      </p:grpSpPr>
      <p:sp>
        <p:nvSpPr>
          <p:cNvPr id="13" name="Body 2"/>
          <p:cNvSpPr>
            <a:spLocks noGrp="1"/>
          </p:cNvSpPr>
          <p:nvPr>
            <p:ph type="body" sz="quarter" idx="17" hasCustomPrompt="1"/>
          </p:nvPr>
        </p:nvSpPr>
        <p:spPr>
          <a:xfrm>
            <a:off x="6258629" y="2068034"/>
            <a:ext cx="5247571" cy="3723167"/>
          </a:xfrm>
          <a:noFill/>
        </p:spPr>
        <p:txBody>
          <a:bodyPr rIns="182880"/>
          <a:lstStyle>
            <a:lvl1pPr marL="219451" indent="-219445" algn="l" defTabSz="914377"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dirty="0" smtClean="0">
                <a:solidFill>
                  <a:schemeClr val="tx1"/>
                </a:solidFill>
                <a:latin typeface="+mn-lt"/>
                <a:ea typeface="+mn-ea"/>
                <a:cs typeface="+mn-cs"/>
              </a:defRPr>
            </a:lvl1pPr>
            <a:lvl2pPr indent="-219451" algn="l" defTabSz="914377" rtl="0" eaLnBrk="1" latinLnBrk="0" hangingPunct="1">
              <a:lnSpc>
                <a:spcPct val="100000"/>
              </a:lnSpc>
              <a:spcBef>
                <a:spcPts val="0"/>
              </a:spcBef>
              <a:spcAft>
                <a:spcPts val="600"/>
              </a:spcAft>
              <a:buClr>
                <a:schemeClr val="accent1"/>
              </a:buClr>
              <a:buFont typeface="Arial" panose="020B0604020202020204" pitchFamily="34" charset="0"/>
              <a:defRPr lang="en-US" sz="1800" kern="1200" dirty="0" smtClean="0">
                <a:solidFill>
                  <a:schemeClr val="tx1"/>
                </a:solidFill>
                <a:latin typeface="+mn-lt"/>
                <a:ea typeface="+mn-ea"/>
                <a:cs typeface="+mn-cs"/>
              </a:defRPr>
            </a:lvl2pPr>
            <a:lvl3pPr indent="-219451" algn="l" defTabSz="914377" rtl="0" eaLnBrk="1" latinLnBrk="0" hangingPunct="1">
              <a:lnSpc>
                <a:spcPct val="100000"/>
              </a:lnSpc>
              <a:spcBef>
                <a:spcPts val="0"/>
              </a:spcBef>
              <a:spcAft>
                <a:spcPts val="600"/>
              </a:spcAft>
              <a:buFont typeface="Arial" panose="020B0604020202020204" pitchFamily="34" charset="0"/>
              <a:defRPr lang="en-US" sz="1600" kern="1200" dirty="0" smtClean="0">
                <a:solidFill>
                  <a:schemeClr val="tx1"/>
                </a:solidFill>
                <a:latin typeface="+mn-lt"/>
                <a:ea typeface="+mn-ea"/>
                <a:cs typeface="+mn-cs"/>
              </a:defRPr>
            </a:lvl3pPr>
            <a:lvl4pPr indent="-219451" algn="l" defTabSz="914377" rtl="0" eaLnBrk="1" latinLnBrk="0" hangingPunct="1">
              <a:lnSpc>
                <a:spcPct val="100000"/>
              </a:lnSpc>
              <a:spcBef>
                <a:spcPts val="0"/>
              </a:spcBef>
              <a:spcAft>
                <a:spcPts val="600"/>
              </a:spcAft>
              <a:buClr>
                <a:schemeClr val="accent1"/>
              </a:buClr>
              <a:buFont typeface="Arial" panose="020B0604020202020204" pitchFamily="34" charset="0"/>
              <a:defRPr lang="en-US" sz="1600" kern="1200" dirty="0" smtClean="0">
                <a:solidFill>
                  <a:schemeClr val="tx1"/>
                </a:solidFill>
                <a:latin typeface="+mn-lt"/>
                <a:ea typeface="+mn-ea"/>
                <a:cs typeface="+mn-cs"/>
              </a:defRPr>
            </a:lvl4pPr>
            <a:lvl5pPr indent="-219451" algn="l" defTabSz="914377" rtl="0" eaLnBrk="1" latinLnBrk="0" hangingPunct="1">
              <a:lnSpc>
                <a:spcPct val="100000"/>
              </a:lnSpc>
              <a:spcBef>
                <a:spcPts val="0"/>
              </a:spcBef>
              <a:spcAft>
                <a:spcPts val="600"/>
              </a:spcAft>
              <a:buFont typeface="Arial" panose="020B0604020202020204" pitchFamily="34" charset="0"/>
              <a:defRPr lang="en-US" sz="16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Body 1"/>
          <p:cNvSpPr>
            <a:spLocks noGrp="1"/>
          </p:cNvSpPr>
          <p:nvPr>
            <p:ph type="body" sz="quarter" idx="13" hasCustomPrompt="1"/>
          </p:nvPr>
        </p:nvSpPr>
        <p:spPr>
          <a:xfrm>
            <a:off x="696434" y="2068034"/>
            <a:ext cx="5247167" cy="3723167"/>
          </a:xfrm>
          <a:noFill/>
        </p:spPr>
        <p:txBody>
          <a:bodyPr rIns="182880"/>
          <a:lstStyle>
            <a:lvl1pPr marL="219451" indent="-219451" algn="l" defTabSz="914377" rtl="0" eaLnBrk="1" latinLnBrk="0" hangingPunct="1">
              <a:lnSpc>
                <a:spcPct val="100000"/>
              </a:lnSpc>
              <a:spcBef>
                <a:spcPts val="0"/>
              </a:spcBef>
              <a:spcAft>
                <a:spcPts val="600"/>
              </a:spcAft>
              <a:buFont typeface="Arial" panose="020B0604020202020204" pitchFamily="34" charset="0"/>
              <a:defRPr lang="en-US" sz="1800" kern="1200" baseline="0" dirty="0" smtClean="0">
                <a:solidFill>
                  <a:schemeClr val="tx1"/>
                </a:solidFill>
                <a:latin typeface="+mn-lt"/>
                <a:ea typeface="+mn-ea"/>
                <a:cs typeface="+mn-cs"/>
              </a:defRPr>
            </a:lvl1pPr>
            <a:lvl2pPr indent="-219451" algn="l" defTabSz="914377" rtl="0" eaLnBrk="1" latinLnBrk="0" hangingPunct="1">
              <a:lnSpc>
                <a:spcPct val="100000"/>
              </a:lnSpc>
              <a:spcBef>
                <a:spcPts val="0"/>
              </a:spcBef>
              <a:spcAft>
                <a:spcPts val="600"/>
              </a:spcAft>
              <a:buClr>
                <a:schemeClr val="accent1"/>
              </a:buClr>
              <a:buFont typeface="Arial" panose="020B0604020202020204" pitchFamily="34" charset="0"/>
              <a:defRPr lang="en-US" sz="1800" kern="1200" dirty="0" smtClean="0">
                <a:solidFill>
                  <a:schemeClr val="tx1"/>
                </a:solidFill>
                <a:latin typeface="+mn-lt"/>
                <a:ea typeface="+mn-ea"/>
                <a:cs typeface="+mn-cs"/>
              </a:defRPr>
            </a:lvl2pPr>
            <a:lvl3pPr indent="-219451" algn="l" defTabSz="914377" rtl="0" eaLnBrk="1" latinLnBrk="0" hangingPunct="1">
              <a:lnSpc>
                <a:spcPct val="100000"/>
              </a:lnSpc>
              <a:spcBef>
                <a:spcPts val="0"/>
              </a:spcBef>
              <a:spcAft>
                <a:spcPts val="600"/>
              </a:spcAft>
              <a:buFont typeface="Arial" panose="020B0604020202020204" pitchFamily="34" charset="0"/>
              <a:defRPr lang="en-US" sz="1600" kern="1200" dirty="0" smtClean="0">
                <a:solidFill>
                  <a:schemeClr val="tx1"/>
                </a:solidFill>
                <a:latin typeface="+mn-lt"/>
                <a:ea typeface="+mn-ea"/>
                <a:cs typeface="+mn-cs"/>
              </a:defRPr>
            </a:lvl3pPr>
            <a:lvl4pPr indent="-219451" algn="l" defTabSz="914377" rtl="0" eaLnBrk="1" latinLnBrk="0" hangingPunct="1">
              <a:lnSpc>
                <a:spcPct val="100000"/>
              </a:lnSpc>
              <a:spcBef>
                <a:spcPts val="0"/>
              </a:spcBef>
              <a:spcAft>
                <a:spcPts val="600"/>
              </a:spcAft>
              <a:buClr>
                <a:schemeClr val="accent1"/>
              </a:buClr>
              <a:buFont typeface="Arial" panose="020B0604020202020204" pitchFamily="34" charset="0"/>
              <a:defRPr lang="en-US" sz="1600" kern="1200" dirty="0" smtClean="0">
                <a:solidFill>
                  <a:schemeClr val="tx1"/>
                </a:solidFill>
                <a:latin typeface="+mn-lt"/>
                <a:ea typeface="+mn-ea"/>
                <a:cs typeface="+mn-cs"/>
              </a:defRPr>
            </a:lvl4pPr>
            <a:lvl5pPr indent="-219451" algn="l" defTabSz="914377" rtl="0" eaLnBrk="1" latinLnBrk="0" hangingPunct="1">
              <a:lnSpc>
                <a:spcPct val="100000"/>
              </a:lnSpc>
              <a:spcBef>
                <a:spcPts val="0"/>
              </a:spcBef>
              <a:spcAft>
                <a:spcPts val="600"/>
              </a:spcAft>
              <a:buFont typeface="Arial" panose="020B0604020202020204" pitchFamily="34" charset="0"/>
              <a:defRPr lang="en-US" sz="16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cNvSpPr>
            <a:spLocks noGrp="1"/>
          </p:cNvSpPr>
          <p:nvPr>
            <p:ph type="sldNum" sz="quarter" idx="4"/>
          </p:nvPr>
        </p:nvSpPr>
        <p:spPr>
          <a:xfrm>
            <a:off x="10983397" y="6380415"/>
            <a:ext cx="531947"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lang="en-US" smtClean="0"/>
              <a:pPr/>
              <a:t>‹#›</a:t>
            </a:fld>
            <a:endParaRPr lang="en-US" dirty="0"/>
          </a:p>
        </p:txBody>
      </p:sp>
      <p:sp>
        <p:nvSpPr>
          <p:cNvPr id="12" name="Text Placeholder 2"/>
          <p:cNvSpPr>
            <a:spLocks noGrp="1"/>
          </p:cNvSpPr>
          <p:nvPr>
            <p:ph type="body" sz="quarter" idx="21" hasCustomPrompt="1"/>
          </p:nvPr>
        </p:nvSpPr>
        <p:spPr>
          <a:xfrm>
            <a:off x="695325" y="1572734"/>
            <a:ext cx="5248275" cy="341632"/>
          </a:xfrm>
          <a:noFill/>
        </p:spPr>
        <p:txBody>
          <a:bodyPr wrap="square" bIns="91440">
            <a:spAutoFit/>
          </a:bodyPr>
          <a:lstStyle>
            <a:lvl1pPr marL="0" marR="0" indent="0" algn="l" defTabSz="914377"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solidFill>
                  <a:schemeClr val="tx2"/>
                </a:solidFill>
              </a:defRPr>
            </a:lvl1pPr>
          </a:lstStyle>
          <a:p>
            <a:pPr marL="0" marR="0" lvl="0" indent="0" algn="l" defTabSz="914377"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14" name="Text Placeholder 2"/>
          <p:cNvSpPr>
            <a:spLocks noGrp="1"/>
          </p:cNvSpPr>
          <p:nvPr>
            <p:ph type="body" sz="quarter" idx="22" hasCustomPrompt="1"/>
          </p:nvPr>
        </p:nvSpPr>
        <p:spPr>
          <a:xfrm>
            <a:off x="6248400" y="1572734"/>
            <a:ext cx="5248275" cy="341632"/>
          </a:xfrm>
          <a:noFill/>
        </p:spPr>
        <p:txBody>
          <a:bodyPr wrap="square" bIns="91440">
            <a:spAutoFit/>
          </a:bodyPr>
          <a:lstStyle>
            <a:lvl1pPr marL="0" marR="0" indent="0" algn="l" defTabSz="914377"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solidFill>
                  <a:schemeClr val="tx2"/>
                </a:solidFill>
              </a:defRPr>
            </a:lvl1pPr>
          </a:lstStyle>
          <a:p>
            <a:pPr marL="0" marR="0" lvl="0" indent="0" algn="l" defTabSz="914377"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15" name="Title 5"/>
          <p:cNvSpPr>
            <a:spLocks noGrp="1"/>
          </p:cNvSpPr>
          <p:nvPr>
            <p:ph type="title" hasCustomPrompt="1"/>
          </p:nvPr>
        </p:nvSpPr>
        <p:spPr>
          <a:xfrm>
            <a:off x="694944" y="514474"/>
            <a:ext cx="10811256" cy="676653"/>
          </a:xfrm>
          <a:prstGeom prst="rect">
            <a:avLst/>
          </a:prstGeom>
        </p:spPr>
        <p:txBody>
          <a:bodyPr/>
          <a:lstStyle>
            <a:lvl1pPr>
              <a:lnSpc>
                <a:spcPct val="80000"/>
              </a:lnSpc>
              <a:defRPr/>
            </a:lvl1pPr>
          </a:lstStyle>
          <a:p>
            <a:r>
              <a:rPr lang="en-US" dirty="0"/>
              <a:t>TITLE. 32 PT. BLACK. REGULAR. UPPERCASE. TWO LINES MAX.</a:t>
            </a:r>
          </a:p>
        </p:txBody>
      </p:sp>
      <p:sp>
        <p:nvSpPr>
          <p:cNvPr id="9" name="Takeaway bar"/>
          <p:cNvSpPr>
            <a:spLocks noGrp="1"/>
          </p:cNvSpPr>
          <p:nvPr>
            <p:ph type="body" sz="quarter" idx="15" hasCustomPrompt="1"/>
          </p:nvPr>
        </p:nvSpPr>
        <p:spPr>
          <a:xfrm>
            <a:off x="694946" y="5912569"/>
            <a:ext cx="10820399" cy="273280"/>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
        <p:nvSpPr>
          <p:cNvPr id="2" name="Footer Placeholder 1">
            <a:extLst>
              <a:ext uri="{FF2B5EF4-FFF2-40B4-BE49-F238E27FC236}">
                <a16:creationId xmlns:a16="http://schemas.microsoft.com/office/drawing/2014/main" id="{F6054B65-0620-854F-BFAF-B71F0AF716DE}"/>
              </a:ext>
            </a:extLst>
          </p:cNvPr>
          <p:cNvSpPr>
            <a:spLocks noGrp="1"/>
          </p:cNvSpPr>
          <p:nvPr>
            <p:ph type="ftr" sz="quarter" idx="23"/>
          </p:nvPr>
        </p:nvSpPr>
        <p:spPr/>
        <p:txBody>
          <a:bodyPr/>
          <a:lstStyle/>
          <a:p>
            <a:r>
              <a:rPr lang="en-US" dirty="0">
                <a:cs typeface="DIN-Light"/>
              </a:rPr>
              <a:t>© 2022 Collins Aerospace.  | Collins Aerospace Proprietary.  |  This document does not include any export controlled technical data.</a:t>
            </a:r>
            <a:endParaRPr lang="en-US" dirty="0"/>
          </a:p>
        </p:txBody>
      </p:sp>
    </p:spTree>
    <p:extLst>
      <p:ext uri="{BB962C8B-B14F-4D97-AF65-F5344CB8AC3E}">
        <p14:creationId xmlns:p14="http://schemas.microsoft.com/office/powerpoint/2010/main" val="2705610134"/>
      </p:ext>
    </p:extLst>
  </p:cSld>
  <p:clrMapOvr>
    <a:masterClrMapping/>
  </p:clrMapOvr>
  <p:extLst>
    <p:ext uri="{DCECCB84-F9BA-43D5-87BE-67443E8EF086}">
      <p15:sldGuideLst xmlns:p15="http://schemas.microsoft.com/office/powerpoint/2012/main">
        <p15:guide id="1" orient="horz" pos="1296">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llins Content: 1 column">
    <p:spTree>
      <p:nvGrpSpPr>
        <p:cNvPr id="1" name=""/>
        <p:cNvGrpSpPr/>
        <p:nvPr/>
      </p:nvGrpSpPr>
      <p:grpSpPr>
        <a:xfrm>
          <a:off x="0" y="0"/>
          <a:ext cx="0" cy="0"/>
          <a:chOff x="0" y="0"/>
          <a:chExt cx="0" cy="0"/>
        </a:xfrm>
      </p:grpSpPr>
      <p:sp>
        <p:nvSpPr>
          <p:cNvPr id="31" name="Body"/>
          <p:cNvSpPr>
            <a:spLocks noGrp="1"/>
          </p:cNvSpPr>
          <p:nvPr>
            <p:ph type="body" sz="quarter" idx="13" hasCustomPrompt="1"/>
          </p:nvPr>
        </p:nvSpPr>
        <p:spPr>
          <a:xfrm>
            <a:off x="685799" y="1475700"/>
            <a:ext cx="10829543" cy="3782798"/>
          </a:xfrm>
          <a:noFill/>
        </p:spPr>
        <p:txBody>
          <a:bodyPr/>
          <a:lstStyle>
            <a:lvl1pPr marL="219456" indent="-219456" algn="l" defTabSz="914400" rtl="0" eaLnBrk="1" latinLnBrk="0" hangingPunct="1">
              <a:lnSpc>
                <a:spcPct val="100000"/>
              </a:lnSpc>
              <a:spcBef>
                <a:spcPts val="0"/>
              </a:spcBef>
              <a:spcAft>
                <a:spcPts val="600"/>
              </a:spcAft>
              <a:buClr>
                <a:srgbClr val="CE1126"/>
              </a:buClr>
              <a:buSzPct val="75000"/>
              <a:buFont typeface="Arial" panose="020B0604020202020204" pitchFamily="34" charset="0"/>
              <a:buChar char="•"/>
              <a:defRPr lang="en-US" sz="2200" kern="1200" baseline="0" dirty="0" smtClean="0">
                <a:solidFill>
                  <a:schemeClr val="tx1"/>
                </a:solidFill>
                <a:latin typeface="Arial" panose="020B0604020202020204" pitchFamily="34" charset="0"/>
                <a:ea typeface="+mn-ea"/>
                <a:cs typeface="+mn-cs"/>
              </a:defRPr>
            </a:lvl1pPr>
            <a:lvl2pPr indent="-219456" algn="l" defTabSz="914400" rtl="0" eaLnBrk="1" latinLnBrk="0" hangingPunct="1">
              <a:lnSpc>
                <a:spcPct val="100000"/>
              </a:lnSpc>
              <a:spcBef>
                <a:spcPts val="0"/>
              </a:spcBef>
              <a:spcAft>
                <a:spcPts val="600"/>
              </a:spcAft>
              <a:buClr>
                <a:schemeClr val="accent1"/>
              </a:buClr>
              <a:buFont typeface="Arial" panose="020B0604020202020204" pitchFamily="34" charset="0"/>
              <a:defRPr lang="en-US" sz="2000" kern="1200" baseline="0" dirty="0" smtClean="0">
                <a:solidFill>
                  <a:schemeClr val="tx1"/>
                </a:solidFill>
                <a:latin typeface="Arial" panose="020B0604020202020204" pitchFamily="34" charset="0"/>
                <a:ea typeface="+mn-ea"/>
                <a:cs typeface="+mn-cs"/>
              </a:defRPr>
            </a:lvl2pPr>
            <a:lvl3pPr indent="-219456" algn="l" defTabSz="914400" rtl="0" eaLnBrk="1" latinLnBrk="0" hangingPunct="1">
              <a:lnSpc>
                <a:spcPct val="100000"/>
              </a:lnSpc>
              <a:spcBef>
                <a:spcPts val="0"/>
              </a:spcBef>
              <a:spcAft>
                <a:spcPts val="600"/>
              </a:spcAft>
              <a:buFont typeface="Arial" panose="020B0604020202020204" pitchFamily="34" charset="0"/>
              <a:defRPr lang="en-US" sz="1800" kern="1200" baseline="0" dirty="0" smtClean="0">
                <a:solidFill>
                  <a:schemeClr val="tx1"/>
                </a:solidFill>
                <a:latin typeface="Arial" panose="020B0604020202020204" pitchFamily="34" charset="0"/>
                <a:ea typeface="+mn-ea"/>
                <a:cs typeface="+mn-cs"/>
              </a:defRPr>
            </a:lvl3pPr>
            <a:lvl4pPr indent="-219456" algn="l" defTabSz="914400" rtl="0" eaLnBrk="1" latinLnBrk="0" hangingPunct="1">
              <a:lnSpc>
                <a:spcPct val="100000"/>
              </a:lnSpc>
              <a:spcBef>
                <a:spcPts val="0"/>
              </a:spcBef>
              <a:spcAft>
                <a:spcPts val="600"/>
              </a:spcAft>
              <a:buClr>
                <a:schemeClr val="accent1"/>
              </a:buClr>
              <a:buFont typeface="Arial" panose="020B0604020202020204" pitchFamily="34" charset="0"/>
              <a:defRPr lang="en-US" sz="16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600" kern="1200" dirty="0">
                <a:solidFill>
                  <a:schemeClr val="tx1"/>
                </a:solidFill>
                <a:latin typeface="+mn-lt"/>
                <a:ea typeface="+mn-ea"/>
                <a:cs typeface="+mn-cs"/>
              </a:defRPr>
            </a:lvl5pPr>
          </a:lstStyle>
          <a:p>
            <a:pPr lvl="0"/>
            <a:r>
              <a:rPr lang="en-US" dirty="0"/>
              <a:t>Main bullet. 22 pt. black. Regular. Sentence case.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lang="en-US" smtClean="0"/>
              <a:pPr/>
              <a:t>‹#›</a:t>
            </a:fld>
            <a:endParaRPr lang="en-US" dirty="0"/>
          </a:p>
        </p:txBody>
      </p:sp>
      <p:sp>
        <p:nvSpPr>
          <p:cNvPr id="6" name="Title 5"/>
          <p:cNvSpPr>
            <a:spLocks noGrp="1"/>
          </p:cNvSpPr>
          <p:nvPr>
            <p:ph type="title" hasCustomPrompt="1"/>
          </p:nvPr>
        </p:nvSpPr>
        <p:spPr>
          <a:xfrm>
            <a:off x="694944" y="514473"/>
            <a:ext cx="10811256" cy="676653"/>
          </a:xfrm>
          <a:prstGeom prst="rect">
            <a:avLst/>
          </a:prstGeom>
        </p:spPr>
        <p:txBody>
          <a:bodyPr/>
          <a:lstStyle>
            <a:lvl1pPr>
              <a:lnSpc>
                <a:spcPct val="80000"/>
              </a:lnSpc>
              <a:defRPr b="0"/>
            </a:lvl1pPr>
          </a:lstStyle>
          <a:p>
            <a:r>
              <a:rPr lang="en-US" dirty="0"/>
              <a:t>TITLE. 32 PT. BLACK. REGULAR. UPPERCASE. TWO LINES MAX.</a:t>
            </a:r>
          </a:p>
        </p:txBody>
      </p:sp>
      <p:sp>
        <p:nvSpPr>
          <p:cNvPr id="8"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
        <p:nvSpPr>
          <p:cNvPr id="2" name="Footer Placeholder 1">
            <a:extLst>
              <a:ext uri="{FF2B5EF4-FFF2-40B4-BE49-F238E27FC236}">
                <a16:creationId xmlns:a16="http://schemas.microsoft.com/office/drawing/2014/main" id="{F60EDAC1-8055-B14A-90F8-71A97F17FF14}"/>
              </a:ext>
            </a:extLst>
          </p:cNvPr>
          <p:cNvSpPr>
            <a:spLocks noGrp="1"/>
          </p:cNvSpPr>
          <p:nvPr>
            <p:ph type="ftr" sz="quarter" idx="16"/>
          </p:nvPr>
        </p:nvSpPr>
        <p:spPr/>
        <p:txBody>
          <a:bodyPr/>
          <a:lstStyle/>
          <a:p>
            <a:r>
              <a:rPr lang="en-US">
                <a:cs typeface="DIN-Light"/>
              </a:rPr>
              <a:t>© 2022 Collins Aerospace.  | Collins Aerospace Proprietary.  |  This document does not include any export controlled technical data.</a:t>
            </a:r>
            <a:endParaRPr lang="en-US" dirty="0"/>
          </a:p>
        </p:txBody>
      </p:sp>
    </p:spTree>
    <p:extLst>
      <p:ext uri="{BB962C8B-B14F-4D97-AF65-F5344CB8AC3E}">
        <p14:creationId xmlns:p14="http://schemas.microsoft.com/office/powerpoint/2010/main" val="3806895643"/>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llins Content: 1 column/photo">
    <p:bg>
      <p:bgRef idx="1001">
        <a:schemeClr val="bg1"/>
      </p:bgRef>
    </p:bg>
    <p:spTree>
      <p:nvGrpSpPr>
        <p:cNvPr id="1" name=""/>
        <p:cNvGrpSpPr/>
        <p:nvPr/>
      </p:nvGrpSpPr>
      <p:grpSpPr>
        <a:xfrm>
          <a:off x="0" y="0"/>
          <a:ext cx="0" cy="0"/>
          <a:chOff x="0" y="0"/>
          <a:chExt cx="0" cy="0"/>
        </a:xfrm>
      </p:grpSpPr>
      <p:sp>
        <p:nvSpPr>
          <p:cNvPr id="31" name="Body 1"/>
          <p:cNvSpPr>
            <a:spLocks noGrp="1"/>
          </p:cNvSpPr>
          <p:nvPr>
            <p:ph type="body" sz="quarter" idx="13" hasCustomPrompt="1"/>
          </p:nvPr>
        </p:nvSpPr>
        <p:spPr>
          <a:xfrm>
            <a:off x="696433" y="2251609"/>
            <a:ext cx="3418367" cy="3539591"/>
          </a:xfrm>
          <a:noFill/>
        </p:spPr>
        <p:txBody>
          <a:bodyPr/>
          <a:lstStyle>
            <a:lvl1pPr marL="219451"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dirty="0" smtClean="0">
                <a:solidFill>
                  <a:schemeClr val="tx1"/>
                </a:solidFill>
                <a:latin typeface="+mn-lt"/>
                <a:ea typeface="+mn-ea"/>
                <a:cs typeface="+mn-cs"/>
              </a:defRPr>
            </a:lvl1pPr>
            <a:lvl2pPr indent="-219456" algn="l" defTabSz="914400" rtl="0" eaLnBrk="1" latinLnBrk="0" hangingPunct="1">
              <a:lnSpc>
                <a:spcPct val="100000"/>
              </a:lnSpc>
              <a:spcBef>
                <a:spcPts val="0"/>
              </a:spcBef>
              <a:spcAft>
                <a:spcPts val="600"/>
              </a:spcAft>
              <a:buClr>
                <a:schemeClr val="accent1"/>
              </a:buClr>
              <a:buFont typeface="Arial" panose="020B0604020202020204" pitchFamily="34" charset="0"/>
              <a:defRPr lang="en-US" sz="1800" kern="1200" dirty="0" smtClean="0">
                <a:solidFill>
                  <a:schemeClr val="tx1"/>
                </a:solidFill>
                <a:latin typeface="+mn-lt"/>
                <a:ea typeface="+mn-ea"/>
                <a:cs typeface="+mn-cs"/>
              </a:defRPr>
            </a:lvl2pPr>
            <a:lvl3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Clr>
                <a:schemeClr val="accent1"/>
              </a:buClr>
              <a:buFont typeface="Arial" panose="020B0604020202020204" pitchFamily="34" charset="0"/>
              <a:defRPr lang="en-US" sz="16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600" kern="1200" dirty="0">
                <a:solidFill>
                  <a:schemeClr val="tx1"/>
                </a:solidFill>
                <a:latin typeface="+mn-lt"/>
                <a:ea typeface="+mn-ea"/>
                <a:cs typeface="+mn-cs"/>
              </a:defRPr>
            </a:lvl5pPr>
          </a:lstStyle>
          <a:p>
            <a:pPr lvl="0"/>
            <a:r>
              <a:rPr lang="en-US" dirty="0"/>
              <a:t>Main bullet. 18 pt. black. Regular. Sentence case.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p:cNvSpPr>
            <a:spLocks noGrp="1"/>
          </p:cNvSpPr>
          <p:nvPr>
            <p:ph type="pic" sz="quarter" idx="17" hasCustomPrompt="1"/>
          </p:nvPr>
        </p:nvSpPr>
        <p:spPr>
          <a:xfrm>
            <a:off x="4381500" y="1572733"/>
            <a:ext cx="7124700" cy="4218468"/>
          </a:xfrm>
          <a:solidFill>
            <a:schemeClr val="bg2"/>
          </a:solidFill>
        </p:spPr>
        <p:txBody>
          <a:bodyPr tIns="1188720"/>
          <a:lstStyle>
            <a:lvl1pPr marL="0" indent="0" algn="ctr">
              <a:buNone/>
              <a:defRPr/>
            </a:lvl1pPr>
          </a:lstStyle>
          <a:p>
            <a:r>
              <a:rPr lang="en-US" dirty="0"/>
              <a:t>Click to insert photo</a:t>
            </a:r>
          </a:p>
        </p:txBody>
      </p:sp>
      <p:sp>
        <p:nvSpPr>
          <p:cNvPr id="17"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lang="en-US" smtClean="0"/>
              <a:pPr/>
              <a:t>‹#›</a:t>
            </a:fld>
            <a:endParaRPr lang="en-US" dirty="0"/>
          </a:p>
        </p:txBody>
      </p:sp>
      <p:sp>
        <p:nvSpPr>
          <p:cNvPr id="9" name="Text Placeholder 2"/>
          <p:cNvSpPr>
            <a:spLocks noGrp="1"/>
          </p:cNvSpPr>
          <p:nvPr>
            <p:ph type="body" sz="quarter" idx="21" hasCustomPrompt="1"/>
          </p:nvPr>
        </p:nvSpPr>
        <p:spPr>
          <a:xfrm>
            <a:off x="695325" y="1572733"/>
            <a:ext cx="3419475" cy="590931"/>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solidFill>
                  <a:srgbClr val="CE1126"/>
                </a:solidFill>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10" name="Title 5"/>
          <p:cNvSpPr>
            <a:spLocks noGrp="1"/>
          </p:cNvSpPr>
          <p:nvPr>
            <p:ph type="title" hasCustomPrompt="1"/>
          </p:nvPr>
        </p:nvSpPr>
        <p:spPr>
          <a:xfrm>
            <a:off x="694944" y="514473"/>
            <a:ext cx="10811256" cy="676653"/>
          </a:xfrm>
          <a:prstGeom prst="rect">
            <a:avLst/>
          </a:prstGeom>
        </p:spPr>
        <p:txBody>
          <a:bodyPr/>
          <a:lstStyle>
            <a:lvl1pPr>
              <a:lnSpc>
                <a:spcPct val="80000"/>
              </a:lnSpc>
              <a:defRPr b="0" spc="300"/>
            </a:lvl1pPr>
          </a:lstStyle>
          <a:p>
            <a:r>
              <a:rPr lang="en-US" dirty="0"/>
              <a:t>TITLE. 32 PT. BLACK. REGULAR. UPPERCASE. TWO LINES MAX.</a:t>
            </a:r>
          </a:p>
        </p:txBody>
      </p:sp>
      <p:sp>
        <p:nvSpPr>
          <p:cNvPr id="11"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
        <p:nvSpPr>
          <p:cNvPr id="2" name="Footer Placeholder 1">
            <a:extLst>
              <a:ext uri="{FF2B5EF4-FFF2-40B4-BE49-F238E27FC236}">
                <a16:creationId xmlns:a16="http://schemas.microsoft.com/office/drawing/2014/main" id="{8C1C86D5-FAD5-0C48-B07B-53F7036D5DF0}"/>
              </a:ext>
            </a:extLst>
          </p:cNvPr>
          <p:cNvSpPr>
            <a:spLocks noGrp="1"/>
          </p:cNvSpPr>
          <p:nvPr>
            <p:ph type="ftr" sz="quarter" idx="22"/>
          </p:nvPr>
        </p:nvSpPr>
        <p:spPr/>
        <p:txBody>
          <a:bodyPr/>
          <a:lstStyle/>
          <a:p>
            <a:r>
              <a:rPr lang="en-US">
                <a:cs typeface="DIN-Light"/>
              </a:rPr>
              <a:t>© 2022 Collins Aerospace.  | Collins Aerospace Proprietary.  |  This document does not include any export controlled technical data.</a:t>
            </a:r>
            <a:endParaRPr lang="en-US" dirty="0"/>
          </a:p>
        </p:txBody>
      </p:sp>
    </p:spTree>
    <p:extLst>
      <p:ext uri="{BB962C8B-B14F-4D97-AF65-F5344CB8AC3E}">
        <p14:creationId xmlns:p14="http://schemas.microsoft.com/office/powerpoint/2010/main" val="386936648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416">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llins Content: 1 column/subhead">
    <p:spTree>
      <p:nvGrpSpPr>
        <p:cNvPr id="1" name=""/>
        <p:cNvGrpSpPr/>
        <p:nvPr/>
      </p:nvGrpSpPr>
      <p:grpSpPr>
        <a:xfrm>
          <a:off x="0" y="0"/>
          <a:ext cx="0" cy="0"/>
          <a:chOff x="0" y="0"/>
          <a:chExt cx="0" cy="0"/>
        </a:xfrm>
      </p:grpSpPr>
      <p:sp>
        <p:nvSpPr>
          <p:cNvPr id="31" name="Body"/>
          <p:cNvSpPr>
            <a:spLocks noGrp="1"/>
          </p:cNvSpPr>
          <p:nvPr>
            <p:ph type="body" sz="quarter" idx="13" hasCustomPrompt="1"/>
          </p:nvPr>
        </p:nvSpPr>
        <p:spPr>
          <a:xfrm>
            <a:off x="685799" y="2008402"/>
            <a:ext cx="10829543" cy="3782798"/>
          </a:xfrm>
          <a:noFill/>
        </p:spPr>
        <p:txBody>
          <a:bodyPr/>
          <a:lstStyle>
            <a:lvl1pPr marL="219456" indent="-219456" algn="l" defTabSz="914400" rtl="0" eaLnBrk="1" latinLnBrk="0" hangingPunct="1">
              <a:lnSpc>
                <a:spcPct val="100000"/>
              </a:lnSpc>
              <a:spcBef>
                <a:spcPts val="0"/>
              </a:spcBef>
              <a:spcAft>
                <a:spcPts val="600"/>
              </a:spcAft>
              <a:buClr>
                <a:srgbClr val="CE1126"/>
              </a:buClr>
              <a:buSzPct val="75000"/>
              <a:buFont typeface="Arial" panose="020B0604020202020204" pitchFamily="34" charset="0"/>
              <a:buChar char="•"/>
              <a:defRPr lang="en-US" sz="2200" kern="1200" baseline="0" dirty="0" smtClean="0">
                <a:solidFill>
                  <a:schemeClr val="tx1"/>
                </a:solidFill>
                <a:latin typeface="+mn-lt"/>
                <a:ea typeface="+mn-ea"/>
                <a:cs typeface="+mn-cs"/>
              </a:defRPr>
            </a:lvl1pPr>
            <a:lvl2pPr indent="-219456" algn="l" defTabSz="914400" rtl="0" eaLnBrk="1" latinLnBrk="0" hangingPunct="1">
              <a:lnSpc>
                <a:spcPct val="100000"/>
              </a:lnSpc>
              <a:spcBef>
                <a:spcPts val="0"/>
              </a:spcBef>
              <a:spcAft>
                <a:spcPts val="600"/>
              </a:spcAft>
              <a:buClr>
                <a:schemeClr val="accent1"/>
              </a:buClr>
              <a:buFont typeface="Arial" panose="020B0604020202020204" pitchFamily="34" charset="0"/>
              <a:defRPr lang="en-US" sz="2000" kern="1200" baseline="0" dirty="0" smtClean="0">
                <a:solidFill>
                  <a:schemeClr val="tx1"/>
                </a:solidFill>
                <a:latin typeface="+mn-lt"/>
                <a:ea typeface="+mn-ea"/>
                <a:cs typeface="+mn-cs"/>
              </a:defRPr>
            </a:lvl2pPr>
            <a:lvl3pPr indent="-219456" algn="l" defTabSz="914400" rtl="0" eaLnBrk="1" latinLnBrk="0" hangingPunct="1">
              <a:lnSpc>
                <a:spcPct val="100000"/>
              </a:lnSpc>
              <a:spcBef>
                <a:spcPts val="0"/>
              </a:spcBef>
              <a:spcAft>
                <a:spcPts val="600"/>
              </a:spcAft>
              <a:buFont typeface="Arial" panose="020B0604020202020204" pitchFamily="34" charset="0"/>
              <a:defRPr lang="en-US" sz="1800" kern="1200" baseline="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Clr>
                <a:schemeClr val="accent1"/>
              </a:buClr>
              <a:buFont typeface="Arial" panose="020B0604020202020204" pitchFamily="34" charset="0"/>
              <a:defRPr lang="en-US" sz="1600" kern="1200" baseline="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600" kern="1200" baseline="0" dirty="0">
                <a:solidFill>
                  <a:schemeClr val="tx1"/>
                </a:solidFill>
                <a:latin typeface="+mn-lt"/>
                <a:ea typeface="+mn-ea"/>
                <a:cs typeface="+mn-cs"/>
              </a:defRPr>
            </a:lvl5pPr>
          </a:lstStyle>
          <a:p>
            <a:pPr lvl="0"/>
            <a:r>
              <a:rPr lang="en-US" dirty="0"/>
              <a:t>Main bullet. 22 pt. Black. Sentence case.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p:cNvSpPr>
            <a:spLocks noGrp="1"/>
          </p:cNvSpPr>
          <p:nvPr>
            <p:ph type="body" sz="quarter" idx="17" hasCustomPrompt="1"/>
          </p:nvPr>
        </p:nvSpPr>
        <p:spPr>
          <a:xfrm>
            <a:off x="685800" y="1572733"/>
            <a:ext cx="10820400"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solidFill>
                  <a:srgbClr val="CE1126"/>
                </a:solidFill>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15"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lang="en-US" smtClean="0"/>
              <a:pPr/>
              <a:t>‹#›</a:t>
            </a:fld>
            <a:endParaRPr lang="en-US" dirty="0"/>
          </a:p>
        </p:txBody>
      </p:sp>
      <p:sp>
        <p:nvSpPr>
          <p:cNvPr id="6" name="Title 5"/>
          <p:cNvSpPr>
            <a:spLocks noGrp="1"/>
          </p:cNvSpPr>
          <p:nvPr>
            <p:ph type="title" hasCustomPrompt="1"/>
          </p:nvPr>
        </p:nvSpPr>
        <p:spPr>
          <a:xfrm>
            <a:off x="694944" y="514473"/>
            <a:ext cx="10811256" cy="676653"/>
          </a:xfrm>
          <a:prstGeom prst="rect">
            <a:avLst/>
          </a:prstGeom>
        </p:spPr>
        <p:txBody>
          <a:bodyPr anchor="t" anchorCtr="0"/>
          <a:lstStyle>
            <a:lvl1pPr>
              <a:lnSpc>
                <a:spcPct val="80000"/>
              </a:lnSpc>
              <a:defRPr/>
            </a:lvl1pPr>
          </a:lstStyle>
          <a:p>
            <a:r>
              <a:rPr lang="en-US" dirty="0"/>
              <a:t>TITLE. 32 PT. BLACK. REGULAR. UPPERCASE. TWO LINES MAX.</a:t>
            </a:r>
          </a:p>
        </p:txBody>
      </p:sp>
      <p:sp>
        <p:nvSpPr>
          <p:cNvPr id="8"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
        <p:nvSpPr>
          <p:cNvPr id="2" name="Footer Placeholder 1">
            <a:extLst>
              <a:ext uri="{FF2B5EF4-FFF2-40B4-BE49-F238E27FC236}">
                <a16:creationId xmlns:a16="http://schemas.microsoft.com/office/drawing/2014/main" id="{E8CC1998-8757-C840-AADE-7B8BA99317B4}"/>
              </a:ext>
            </a:extLst>
          </p:cNvPr>
          <p:cNvSpPr>
            <a:spLocks noGrp="1"/>
          </p:cNvSpPr>
          <p:nvPr>
            <p:ph type="ftr" sz="quarter" idx="18"/>
          </p:nvPr>
        </p:nvSpPr>
        <p:spPr/>
        <p:txBody>
          <a:bodyPr/>
          <a:lstStyle/>
          <a:p>
            <a:r>
              <a:rPr lang="en-US">
                <a:cs typeface="DIN-Light"/>
              </a:rPr>
              <a:t>© 2022 Collins Aerospace.  | Collins Aerospace Proprietary.  |  This document does not include any export controlled technical data.</a:t>
            </a:r>
            <a:endParaRPr lang="en-US" dirty="0"/>
          </a:p>
        </p:txBody>
      </p:sp>
    </p:spTree>
    <p:extLst>
      <p:ext uri="{BB962C8B-B14F-4D97-AF65-F5344CB8AC3E}">
        <p14:creationId xmlns:p14="http://schemas.microsoft.com/office/powerpoint/2010/main" val="2801256116"/>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llins Content: 2 column">
    <p:spTree>
      <p:nvGrpSpPr>
        <p:cNvPr id="1" name=""/>
        <p:cNvGrpSpPr/>
        <p:nvPr/>
      </p:nvGrpSpPr>
      <p:grpSpPr>
        <a:xfrm>
          <a:off x="0" y="0"/>
          <a:ext cx="0" cy="0"/>
          <a:chOff x="0" y="0"/>
          <a:chExt cx="0" cy="0"/>
        </a:xfrm>
      </p:grpSpPr>
      <p:sp>
        <p:nvSpPr>
          <p:cNvPr id="13" name="Body 2"/>
          <p:cNvSpPr>
            <a:spLocks noGrp="1"/>
          </p:cNvSpPr>
          <p:nvPr>
            <p:ph type="body" sz="quarter" idx="17" hasCustomPrompt="1"/>
          </p:nvPr>
        </p:nvSpPr>
        <p:spPr>
          <a:xfrm>
            <a:off x="6258629" y="2068033"/>
            <a:ext cx="5247571" cy="3723167"/>
          </a:xfrm>
          <a:noFill/>
        </p:spPr>
        <p:txBody>
          <a:bodyPr rIns="182880"/>
          <a:lstStyle>
            <a:lvl1pPr marL="219456"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dirty="0" smtClean="0">
                <a:solidFill>
                  <a:schemeClr val="tx1"/>
                </a:solidFill>
                <a:latin typeface="+mn-lt"/>
                <a:ea typeface="+mn-ea"/>
                <a:cs typeface="+mn-cs"/>
              </a:defRPr>
            </a:lvl1pPr>
            <a:lvl2pPr indent="-219456" algn="l" defTabSz="914400" rtl="0" eaLnBrk="1" latinLnBrk="0" hangingPunct="1">
              <a:lnSpc>
                <a:spcPct val="100000"/>
              </a:lnSpc>
              <a:spcBef>
                <a:spcPts val="0"/>
              </a:spcBef>
              <a:spcAft>
                <a:spcPts val="600"/>
              </a:spcAft>
              <a:buClr>
                <a:schemeClr val="accent1"/>
              </a:buClr>
              <a:buFont typeface="Arial" panose="020B0604020202020204" pitchFamily="34" charset="0"/>
              <a:defRPr lang="en-US" sz="1800" kern="1200" dirty="0" smtClean="0">
                <a:solidFill>
                  <a:schemeClr val="tx1"/>
                </a:solidFill>
                <a:latin typeface="+mn-lt"/>
                <a:ea typeface="+mn-ea"/>
                <a:cs typeface="+mn-cs"/>
              </a:defRPr>
            </a:lvl2pPr>
            <a:lvl3pPr indent="-219456" algn="l" defTabSz="914400" rtl="0" eaLnBrk="1" latinLnBrk="0" hangingPunct="1">
              <a:lnSpc>
                <a:spcPct val="100000"/>
              </a:lnSpc>
              <a:spcBef>
                <a:spcPts val="0"/>
              </a:spcBef>
              <a:spcAft>
                <a:spcPts val="600"/>
              </a:spcAft>
              <a:buFont typeface="Arial" panose="020B0604020202020204" pitchFamily="34" charset="0"/>
              <a:defRPr lang="en-US" sz="16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Clr>
                <a:schemeClr val="accent1"/>
              </a:buClr>
              <a:buFont typeface="Arial" panose="020B0604020202020204" pitchFamily="34" charset="0"/>
              <a:defRPr lang="en-US" sz="16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6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Body 1"/>
          <p:cNvSpPr>
            <a:spLocks noGrp="1"/>
          </p:cNvSpPr>
          <p:nvPr>
            <p:ph type="body" sz="quarter" idx="13" hasCustomPrompt="1"/>
          </p:nvPr>
        </p:nvSpPr>
        <p:spPr>
          <a:xfrm>
            <a:off x="696433" y="2068032"/>
            <a:ext cx="5247167" cy="3723167"/>
          </a:xfrm>
          <a:noFill/>
        </p:spPr>
        <p:txBody>
          <a:bodyPr rIns="182880"/>
          <a:lstStyle>
            <a:lvl1pPr marL="219456" indent="-219456" algn="l" defTabSz="914400" rtl="0" eaLnBrk="1" latinLnBrk="0" hangingPunct="1">
              <a:lnSpc>
                <a:spcPct val="100000"/>
              </a:lnSpc>
              <a:spcBef>
                <a:spcPts val="0"/>
              </a:spcBef>
              <a:spcAft>
                <a:spcPts val="600"/>
              </a:spcAft>
              <a:buFont typeface="Arial" panose="020B0604020202020204" pitchFamily="34" charset="0"/>
              <a:defRPr lang="en-US" sz="1800" kern="1200" baseline="0" dirty="0" smtClean="0">
                <a:solidFill>
                  <a:schemeClr val="tx1"/>
                </a:solidFill>
                <a:latin typeface="+mn-lt"/>
                <a:ea typeface="+mn-ea"/>
                <a:cs typeface="+mn-cs"/>
              </a:defRPr>
            </a:lvl1pPr>
            <a:lvl2pPr indent="-219456" algn="l" defTabSz="914400" rtl="0" eaLnBrk="1" latinLnBrk="0" hangingPunct="1">
              <a:lnSpc>
                <a:spcPct val="100000"/>
              </a:lnSpc>
              <a:spcBef>
                <a:spcPts val="0"/>
              </a:spcBef>
              <a:spcAft>
                <a:spcPts val="600"/>
              </a:spcAft>
              <a:buClr>
                <a:schemeClr val="accent1"/>
              </a:buClr>
              <a:buFont typeface="Arial" panose="020B0604020202020204" pitchFamily="34" charset="0"/>
              <a:defRPr lang="en-US" sz="1800" kern="1200" dirty="0" smtClean="0">
                <a:solidFill>
                  <a:schemeClr val="tx1"/>
                </a:solidFill>
                <a:latin typeface="+mn-lt"/>
                <a:ea typeface="+mn-ea"/>
                <a:cs typeface="+mn-cs"/>
              </a:defRPr>
            </a:lvl2pPr>
            <a:lvl3pPr indent="-219456" algn="l" defTabSz="914400" rtl="0" eaLnBrk="1" latinLnBrk="0" hangingPunct="1">
              <a:lnSpc>
                <a:spcPct val="100000"/>
              </a:lnSpc>
              <a:spcBef>
                <a:spcPts val="0"/>
              </a:spcBef>
              <a:spcAft>
                <a:spcPts val="600"/>
              </a:spcAft>
              <a:buFont typeface="Arial" panose="020B0604020202020204" pitchFamily="34" charset="0"/>
              <a:defRPr lang="en-US" sz="16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Clr>
                <a:schemeClr val="accent1"/>
              </a:buClr>
              <a:buFont typeface="Arial" panose="020B0604020202020204" pitchFamily="34" charset="0"/>
              <a:defRPr lang="en-US" sz="16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6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lang="en-US" smtClean="0"/>
              <a:pPr/>
              <a:t>‹#›</a:t>
            </a:fld>
            <a:endParaRPr lang="en-US" dirty="0"/>
          </a:p>
        </p:txBody>
      </p:sp>
      <p:sp>
        <p:nvSpPr>
          <p:cNvPr id="12" name="Text Placeholder 2"/>
          <p:cNvSpPr>
            <a:spLocks noGrp="1"/>
          </p:cNvSpPr>
          <p:nvPr>
            <p:ph type="body" sz="quarter" idx="21" hasCustomPrompt="1"/>
          </p:nvPr>
        </p:nvSpPr>
        <p:spPr>
          <a:xfrm>
            <a:off x="695325" y="1572733"/>
            <a:ext cx="5248274"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solidFill>
                  <a:schemeClr val="tx2"/>
                </a:solidFill>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14" name="Text Placeholder 2"/>
          <p:cNvSpPr>
            <a:spLocks noGrp="1"/>
          </p:cNvSpPr>
          <p:nvPr>
            <p:ph type="body" sz="quarter" idx="22" hasCustomPrompt="1"/>
          </p:nvPr>
        </p:nvSpPr>
        <p:spPr>
          <a:xfrm>
            <a:off x="6248400" y="1572733"/>
            <a:ext cx="5248274"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solidFill>
                  <a:schemeClr val="tx2"/>
                </a:solidFill>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15" name="Title 5"/>
          <p:cNvSpPr>
            <a:spLocks noGrp="1"/>
          </p:cNvSpPr>
          <p:nvPr>
            <p:ph type="title" hasCustomPrompt="1"/>
          </p:nvPr>
        </p:nvSpPr>
        <p:spPr>
          <a:xfrm>
            <a:off x="694944" y="514473"/>
            <a:ext cx="10811256" cy="676653"/>
          </a:xfrm>
          <a:prstGeom prst="rect">
            <a:avLst/>
          </a:prstGeom>
        </p:spPr>
        <p:txBody>
          <a:bodyPr/>
          <a:lstStyle>
            <a:lvl1pPr>
              <a:lnSpc>
                <a:spcPct val="80000"/>
              </a:lnSpc>
              <a:defRPr/>
            </a:lvl1pPr>
          </a:lstStyle>
          <a:p>
            <a:r>
              <a:rPr lang="en-US" dirty="0"/>
              <a:t>TITLE. 32 PT. BLACK. REGULAR. UPPERCASE. TWO LINES MAX.</a:t>
            </a:r>
          </a:p>
        </p:txBody>
      </p:sp>
      <p:sp>
        <p:nvSpPr>
          <p:cNvPr id="9"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
        <p:nvSpPr>
          <p:cNvPr id="2" name="Footer Placeholder 1">
            <a:extLst>
              <a:ext uri="{FF2B5EF4-FFF2-40B4-BE49-F238E27FC236}">
                <a16:creationId xmlns:a16="http://schemas.microsoft.com/office/drawing/2014/main" id="{F6054B65-0620-854F-BFAF-B71F0AF716DE}"/>
              </a:ext>
            </a:extLst>
          </p:cNvPr>
          <p:cNvSpPr>
            <a:spLocks noGrp="1"/>
          </p:cNvSpPr>
          <p:nvPr>
            <p:ph type="ftr" sz="quarter" idx="23"/>
          </p:nvPr>
        </p:nvSpPr>
        <p:spPr/>
        <p:txBody>
          <a:bodyPr/>
          <a:lstStyle/>
          <a:p>
            <a:r>
              <a:rPr lang="en-US">
                <a:cs typeface="DIN-Light"/>
              </a:rPr>
              <a:t>© 2022 Collins Aerospace.  | Collins Aerospace Proprietary.  |  This document does not include any export controlled technical data.</a:t>
            </a:r>
            <a:endParaRPr lang="en-US" dirty="0"/>
          </a:p>
        </p:txBody>
      </p:sp>
    </p:spTree>
    <p:extLst>
      <p:ext uri="{BB962C8B-B14F-4D97-AF65-F5344CB8AC3E}">
        <p14:creationId xmlns:p14="http://schemas.microsoft.com/office/powerpoint/2010/main" val="4144760594"/>
      </p:ext>
    </p:extLst>
  </p:cSld>
  <p:clrMapOvr>
    <a:masterClrMapping/>
  </p:clrMapOvr>
  <p:extLst>
    <p:ext uri="{DCECCB84-F9BA-43D5-87BE-67443E8EF086}">
      <p15:sldGuideLst xmlns:p15="http://schemas.microsoft.com/office/powerpoint/2012/main">
        <p15:guide id="1" orient="horz" pos="1296">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llins Content: 3 column">
    <p:spTree>
      <p:nvGrpSpPr>
        <p:cNvPr id="1" name=""/>
        <p:cNvGrpSpPr/>
        <p:nvPr/>
      </p:nvGrpSpPr>
      <p:grpSpPr>
        <a:xfrm>
          <a:off x="0" y="0"/>
          <a:ext cx="0" cy="0"/>
          <a:chOff x="0" y="0"/>
          <a:chExt cx="0" cy="0"/>
        </a:xfrm>
      </p:grpSpPr>
      <p:sp>
        <p:nvSpPr>
          <p:cNvPr id="13" name="Body 3"/>
          <p:cNvSpPr>
            <a:spLocks noGrp="1"/>
          </p:cNvSpPr>
          <p:nvPr>
            <p:ph type="body" sz="quarter" idx="18" hasCustomPrompt="1"/>
          </p:nvPr>
        </p:nvSpPr>
        <p:spPr>
          <a:xfrm>
            <a:off x="8092684" y="2258533"/>
            <a:ext cx="3413515" cy="3532667"/>
          </a:xfrm>
          <a:noFill/>
        </p:spPr>
        <p:txBody>
          <a:bodyPr rIns="182880"/>
          <a:lstStyle>
            <a:lvl1pPr marL="219451"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dirty="0" smtClean="0">
                <a:solidFill>
                  <a:schemeClr val="tx1"/>
                </a:solidFill>
                <a:latin typeface="+mn-lt"/>
                <a:ea typeface="+mn-ea"/>
                <a:cs typeface="+mn-cs"/>
              </a:defRPr>
            </a:lvl1pPr>
            <a:lvl2pPr indent="-219456" algn="l" defTabSz="914400" rtl="0" eaLnBrk="1" latinLnBrk="0" hangingPunct="1">
              <a:lnSpc>
                <a:spcPct val="100000"/>
              </a:lnSpc>
              <a:spcBef>
                <a:spcPts val="0"/>
              </a:spcBef>
              <a:spcAft>
                <a:spcPts val="600"/>
              </a:spcAft>
              <a:buClr>
                <a:schemeClr val="accent1"/>
              </a:buClr>
              <a:buFont typeface="Arial" panose="020B0604020202020204" pitchFamily="34" charset="0"/>
              <a:defRPr lang="en-US" sz="1800" kern="1200" dirty="0" smtClean="0">
                <a:solidFill>
                  <a:schemeClr val="tx1"/>
                </a:solidFill>
                <a:latin typeface="+mn-lt"/>
                <a:ea typeface="+mn-ea"/>
                <a:cs typeface="+mn-cs"/>
              </a:defRPr>
            </a:lvl2pPr>
            <a:lvl3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Clr>
                <a:schemeClr val="accent1"/>
              </a:buClr>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Body 2"/>
          <p:cNvSpPr>
            <a:spLocks noGrp="1"/>
          </p:cNvSpPr>
          <p:nvPr>
            <p:ph type="body" sz="quarter" idx="17" hasCustomPrompt="1"/>
          </p:nvPr>
        </p:nvSpPr>
        <p:spPr>
          <a:xfrm>
            <a:off x="4396984" y="2258533"/>
            <a:ext cx="3413516" cy="3532667"/>
          </a:xfrm>
          <a:noFill/>
        </p:spPr>
        <p:txBody>
          <a:bodyPr rIns="182880"/>
          <a:lstStyle>
            <a:lvl1pPr marL="219451"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dirty="0" smtClean="0">
                <a:solidFill>
                  <a:schemeClr val="tx1"/>
                </a:solidFill>
                <a:latin typeface="+mn-lt"/>
                <a:ea typeface="+mn-ea"/>
                <a:cs typeface="+mn-cs"/>
              </a:defRPr>
            </a:lvl1pPr>
            <a:lvl2pPr indent="-219456" algn="l" defTabSz="914400" rtl="0" eaLnBrk="1" latinLnBrk="0" hangingPunct="1">
              <a:lnSpc>
                <a:spcPct val="100000"/>
              </a:lnSpc>
              <a:spcBef>
                <a:spcPts val="0"/>
              </a:spcBef>
              <a:spcAft>
                <a:spcPts val="600"/>
              </a:spcAft>
              <a:buClr>
                <a:schemeClr val="accent1"/>
              </a:buClr>
              <a:buFont typeface="Arial" panose="020B0604020202020204" pitchFamily="34" charset="0"/>
              <a:defRPr lang="en-US" sz="1800" kern="1200" dirty="0" smtClean="0">
                <a:solidFill>
                  <a:schemeClr val="tx1"/>
                </a:solidFill>
                <a:latin typeface="+mn-lt"/>
                <a:ea typeface="+mn-ea"/>
                <a:cs typeface="+mn-cs"/>
              </a:defRPr>
            </a:lvl2pPr>
            <a:lvl3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Clr>
                <a:schemeClr val="accent1"/>
              </a:buClr>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Body 1"/>
          <p:cNvSpPr>
            <a:spLocks noGrp="1"/>
          </p:cNvSpPr>
          <p:nvPr>
            <p:ph type="body" sz="quarter" idx="13" hasCustomPrompt="1"/>
          </p:nvPr>
        </p:nvSpPr>
        <p:spPr>
          <a:xfrm>
            <a:off x="696432" y="2258533"/>
            <a:ext cx="3418367" cy="3532667"/>
          </a:xfrm>
          <a:noFill/>
        </p:spPr>
        <p:txBody>
          <a:bodyPr rIns="182880"/>
          <a:lstStyle>
            <a:lvl1pPr marL="219451"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baseline="0" dirty="0" smtClean="0">
                <a:solidFill>
                  <a:schemeClr val="tx1"/>
                </a:solidFill>
                <a:latin typeface="+mn-lt"/>
                <a:ea typeface="+mn-ea"/>
                <a:cs typeface="+mn-cs"/>
              </a:defRPr>
            </a:lvl1pPr>
            <a:lvl2pPr indent="-219456" algn="l" defTabSz="914400" rtl="0" eaLnBrk="1" latinLnBrk="0" hangingPunct="1">
              <a:lnSpc>
                <a:spcPct val="100000"/>
              </a:lnSpc>
              <a:spcBef>
                <a:spcPts val="0"/>
              </a:spcBef>
              <a:spcAft>
                <a:spcPts val="600"/>
              </a:spcAft>
              <a:buClr>
                <a:schemeClr val="accent1"/>
              </a:buClr>
              <a:buFont typeface="Arial" panose="020B0604020202020204" pitchFamily="34" charset="0"/>
              <a:defRPr lang="en-US" sz="1800" kern="1200" dirty="0" smtClean="0">
                <a:solidFill>
                  <a:schemeClr val="tx1"/>
                </a:solidFill>
                <a:latin typeface="+mn-lt"/>
                <a:ea typeface="+mn-ea"/>
                <a:cs typeface="+mn-cs"/>
              </a:defRPr>
            </a:lvl2pPr>
            <a:lvl3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Clr>
                <a:schemeClr val="accent1"/>
              </a:buClr>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lang="en-US" smtClean="0"/>
              <a:pPr/>
              <a:t>‹#›</a:t>
            </a:fld>
            <a:endParaRPr lang="en-US" dirty="0"/>
          </a:p>
        </p:txBody>
      </p:sp>
      <p:sp>
        <p:nvSpPr>
          <p:cNvPr id="14" name="Text Placeholder 2"/>
          <p:cNvSpPr>
            <a:spLocks noGrp="1"/>
          </p:cNvSpPr>
          <p:nvPr>
            <p:ph type="body" sz="quarter" idx="21" hasCustomPrompt="1"/>
          </p:nvPr>
        </p:nvSpPr>
        <p:spPr>
          <a:xfrm>
            <a:off x="695325" y="1572733"/>
            <a:ext cx="3419475" cy="590931"/>
          </a:xfrm>
          <a:noFill/>
        </p:spPr>
        <p:txBody>
          <a:bodyPr vert="horz" wrap="square" lIns="0" tIns="0" rIns="0" bIns="91440" rtlCol="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1" baseline="0">
                <a:solidFill>
                  <a:schemeClr val="tx2"/>
                </a:solidFill>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15" name="Text Placeholder 2"/>
          <p:cNvSpPr>
            <a:spLocks noGrp="1"/>
          </p:cNvSpPr>
          <p:nvPr>
            <p:ph type="body" sz="quarter" idx="23" hasCustomPrompt="1"/>
          </p:nvPr>
        </p:nvSpPr>
        <p:spPr>
          <a:xfrm>
            <a:off x="4364234" y="1572733"/>
            <a:ext cx="3419475" cy="590931"/>
          </a:xfrm>
          <a:noFill/>
        </p:spPr>
        <p:txBody>
          <a:bodyPr vert="horz" wrap="square" lIns="0" tIns="0" rIns="0" bIns="91440" rtlCol="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1" baseline="0">
                <a:solidFill>
                  <a:schemeClr val="tx2"/>
                </a:solidFill>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16" name="Text Placeholder 2"/>
          <p:cNvSpPr>
            <a:spLocks noGrp="1"/>
          </p:cNvSpPr>
          <p:nvPr>
            <p:ph type="body" sz="quarter" idx="24" hasCustomPrompt="1"/>
          </p:nvPr>
        </p:nvSpPr>
        <p:spPr>
          <a:xfrm>
            <a:off x="8077200" y="1572733"/>
            <a:ext cx="3419475" cy="590931"/>
          </a:xfrm>
          <a:noFill/>
        </p:spPr>
        <p:txBody>
          <a:bodyPr vert="horz" wrap="square" lIns="0" tIns="0" rIns="0" bIns="91440" rtlCol="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1" baseline="0">
                <a:solidFill>
                  <a:schemeClr val="tx2"/>
                </a:solidFill>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17" name="Title 5"/>
          <p:cNvSpPr>
            <a:spLocks noGrp="1"/>
          </p:cNvSpPr>
          <p:nvPr>
            <p:ph type="title" hasCustomPrompt="1"/>
          </p:nvPr>
        </p:nvSpPr>
        <p:spPr>
          <a:xfrm>
            <a:off x="694944" y="514473"/>
            <a:ext cx="10811256" cy="676653"/>
          </a:xfrm>
          <a:prstGeom prst="rect">
            <a:avLst/>
          </a:prstGeom>
        </p:spPr>
        <p:txBody>
          <a:bodyPr/>
          <a:lstStyle>
            <a:lvl1pPr>
              <a:lnSpc>
                <a:spcPct val="80000"/>
              </a:lnSpc>
              <a:defRPr/>
            </a:lvl1pPr>
          </a:lstStyle>
          <a:p>
            <a:r>
              <a:rPr lang="en-US" dirty="0"/>
              <a:t>TITLE. 32 PT. BLACK. REGULAR. UPPERCASE. TWO LINES MAX.</a:t>
            </a:r>
          </a:p>
        </p:txBody>
      </p:sp>
      <p:sp>
        <p:nvSpPr>
          <p:cNvPr id="11"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
        <p:nvSpPr>
          <p:cNvPr id="2" name="Footer Placeholder 1">
            <a:extLst>
              <a:ext uri="{FF2B5EF4-FFF2-40B4-BE49-F238E27FC236}">
                <a16:creationId xmlns:a16="http://schemas.microsoft.com/office/drawing/2014/main" id="{0325C011-809B-F142-87DD-B50CF52804EA}"/>
              </a:ext>
            </a:extLst>
          </p:cNvPr>
          <p:cNvSpPr>
            <a:spLocks noGrp="1"/>
          </p:cNvSpPr>
          <p:nvPr>
            <p:ph type="ftr" sz="quarter" idx="25"/>
          </p:nvPr>
        </p:nvSpPr>
        <p:spPr/>
        <p:txBody>
          <a:bodyPr/>
          <a:lstStyle/>
          <a:p>
            <a:r>
              <a:rPr lang="en-US">
                <a:cs typeface="DIN-Light"/>
              </a:rPr>
              <a:t>© 2022 Collins Aerospace.  | Collins Aerospace Proprietary.  |  This document does not include any export controlled technical data.</a:t>
            </a:r>
            <a:endParaRPr lang="en-US" dirty="0"/>
          </a:p>
        </p:txBody>
      </p:sp>
    </p:spTree>
    <p:extLst>
      <p:ext uri="{BB962C8B-B14F-4D97-AF65-F5344CB8AC3E}">
        <p14:creationId xmlns:p14="http://schemas.microsoft.com/office/powerpoint/2010/main" val="645784563"/>
      </p:ext>
    </p:extLst>
  </p:cSld>
  <p:clrMapOvr>
    <a:masterClrMapping/>
  </p:clrMapOvr>
  <p:extLst>
    <p:ext uri="{DCECCB84-F9BA-43D5-87BE-67443E8EF086}">
      <p15:sldGuideLst xmlns:p15="http://schemas.microsoft.com/office/powerpoint/2012/main">
        <p15:guide id="1" orient="horz" pos="1416">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llins Content: 3 columns/photos">
    <p:spTree>
      <p:nvGrpSpPr>
        <p:cNvPr id="1" name=""/>
        <p:cNvGrpSpPr/>
        <p:nvPr/>
      </p:nvGrpSpPr>
      <p:grpSpPr>
        <a:xfrm>
          <a:off x="0" y="0"/>
          <a:ext cx="0" cy="0"/>
          <a:chOff x="0" y="0"/>
          <a:chExt cx="0" cy="0"/>
        </a:xfrm>
      </p:grpSpPr>
      <p:sp>
        <p:nvSpPr>
          <p:cNvPr id="3" name="Picture Placeholder 2"/>
          <p:cNvSpPr>
            <a:spLocks noGrp="1"/>
          </p:cNvSpPr>
          <p:nvPr>
            <p:ph type="pic" sz="quarter" idx="22" hasCustomPrompt="1"/>
          </p:nvPr>
        </p:nvSpPr>
        <p:spPr>
          <a:xfrm>
            <a:off x="685800" y="1312494"/>
            <a:ext cx="3429000" cy="1829708"/>
          </a:xfrm>
          <a:solidFill>
            <a:schemeClr val="bg2"/>
          </a:solidFill>
        </p:spPr>
        <p:txBody>
          <a:bodyPr tIns="365760"/>
          <a:lstStyle>
            <a:lvl1pPr marL="0" indent="0" algn="ctr">
              <a:buNone/>
              <a:defRPr sz="1800"/>
            </a:lvl1pPr>
          </a:lstStyle>
          <a:p>
            <a:r>
              <a:rPr lang="en-US" dirty="0"/>
              <a:t>Click to insert photo</a:t>
            </a:r>
          </a:p>
        </p:txBody>
      </p:sp>
      <p:sp>
        <p:nvSpPr>
          <p:cNvPr id="20" name="Picture Placeholder 2"/>
          <p:cNvSpPr>
            <a:spLocks noGrp="1"/>
          </p:cNvSpPr>
          <p:nvPr>
            <p:ph type="pic" sz="quarter" idx="23" hasCustomPrompt="1"/>
          </p:nvPr>
        </p:nvSpPr>
        <p:spPr>
          <a:xfrm>
            <a:off x="4381500" y="1312493"/>
            <a:ext cx="3429000" cy="1829709"/>
          </a:xfrm>
          <a:solidFill>
            <a:schemeClr val="bg2"/>
          </a:solidFill>
        </p:spPr>
        <p:txBody>
          <a:bodyPr tIns="365760"/>
          <a:lstStyle>
            <a:lvl1pPr marL="0" indent="0" algn="ctr">
              <a:buNone/>
              <a:defRPr sz="1800" baseline="0"/>
            </a:lvl1pPr>
          </a:lstStyle>
          <a:p>
            <a:r>
              <a:rPr lang="en-US" dirty="0"/>
              <a:t>Click to insert photo</a:t>
            </a:r>
          </a:p>
        </p:txBody>
      </p:sp>
      <p:sp>
        <p:nvSpPr>
          <p:cNvPr id="21" name="Picture Placeholder 2"/>
          <p:cNvSpPr>
            <a:spLocks noGrp="1"/>
          </p:cNvSpPr>
          <p:nvPr>
            <p:ph type="pic" sz="quarter" idx="24" hasCustomPrompt="1"/>
          </p:nvPr>
        </p:nvSpPr>
        <p:spPr>
          <a:xfrm>
            <a:off x="8077200" y="1312494"/>
            <a:ext cx="3429000" cy="1829708"/>
          </a:xfrm>
          <a:solidFill>
            <a:schemeClr val="bg2"/>
          </a:solidFill>
        </p:spPr>
        <p:txBody>
          <a:bodyPr tIns="365760"/>
          <a:lstStyle>
            <a:lvl1pPr marL="0" indent="0" algn="ctr">
              <a:buNone/>
              <a:defRPr sz="1800" baseline="0"/>
            </a:lvl1pPr>
          </a:lstStyle>
          <a:p>
            <a:r>
              <a:rPr lang="en-US" dirty="0"/>
              <a:t>Click to insert photo</a:t>
            </a:r>
          </a:p>
        </p:txBody>
      </p:sp>
      <p:sp>
        <p:nvSpPr>
          <p:cNvPr id="18"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lang="en-US" smtClean="0"/>
              <a:pPr/>
              <a:t>‹#›</a:t>
            </a:fld>
            <a:endParaRPr lang="en-US" dirty="0"/>
          </a:p>
        </p:txBody>
      </p:sp>
      <p:sp>
        <p:nvSpPr>
          <p:cNvPr id="39" name="Title 5"/>
          <p:cNvSpPr>
            <a:spLocks noGrp="1"/>
          </p:cNvSpPr>
          <p:nvPr>
            <p:ph type="title" hasCustomPrompt="1"/>
          </p:nvPr>
        </p:nvSpPr>
        <p:spPr>
          <a:xfrm>
            <a:off x="694944" y="514473"/>
            <a:ext cx="10811256" cy="676653"/>
          </a:xfrm>
          <a:prstGeom prst="rect">
            <a:avLst/>
          </a:prstGeom>
        </p:spPr>
        <p:txBody>
          <a:bodyPr/>
          <a:lstStyle>
            <a:lvl1pPr>
              <a:lnSpc>
                <a:spcPct val="80000"/>
              </a:lnSpc>
              <a:defRPr/>
            </a:lvl1pPr>
          </a:lstStyle>
          <a:p>
            <a:r>
              <a:rPr lang="en-US" dirty="0"/>
              <a:t>TITLE. 32 PT. BLACK. REGULAR. UPPERCASE. TWO LINES MAX.</a:t>
            </a:r>
          </a:p>
        </p:txBody>
      </p:sp>
      <p:sp>
        <p:nvSpPr>
          <p:cNvPr id="43" name="Body 3"/>
          <p:cNvSpPr>
            <a:spLocks noGrp="1"/>
          </p:cNvSpPr>
          <p:nvPr>
            <p:ph type="body" sz="quarter" idx="18" hasCustomPrompt="1"/>
          </p:nvPr>
        </p:nvSpPr>
        <p:spPr>
          <a:xfrm>
            <a:off x="8077200" y="3897989"/>
            <a:ext cx="3429000" cy="1829708"/>
          </a:xfrm>
          <a:noFill/>
        </p:spPr>
        <p:txBody>
          <a:bodyPr rIns="182880"/>
          <a:lstStyle>
            <a:lvl1pPr marL="219451" marR="0" indent="-219451" algn="l" defTabSz="914400" rtl="0" eaLnBrk="1" fontAlgn="auto" latinLnBrk="0" hangingPunct="1">
              <a:lnSpc>
                <a:spcPct val="100000"/>
              </a:lnSpc>
              <a:spcBef>
                <a:spcPct val="0"/>
              </a:spcBef>
              <a:spcAft>
                <a:spcPts val="600"/>
              </a:spcAft>
              <a:buClr>
                <a:srgbClr val="CE1126"/>
              </a:buClr>
              <a:buSzPct val="75000"/>
              <a:buFont typeface="Arial" panose="020B0604020202020204" pitchFamily="34" charset="0"/>
              <a:buChar char="•"/>
              <a:tabLst/>
              <a:defRPr lang="en-US" sz="1800" kern="1200">
                <a:solidFill>
                  <a:schemeClr val="tx1"/>
                </a:solidFill>
                <a:latin typeface="+mn-lt"/>
                <a:ea typeface="+mn-ea"/>
                <a:cs typeface="+mn-cs"/>
              </a:defRPr>
            </a:lvl1pPr>
            <a:lvl2pPr marL="438912" indent="-219456" algn="l" defTabSz="914400" rtl="0" eaLnBrk="1" latinLnBrk="0" hangingPunct="1">
              <a:lnSpc>
                <a:spcPct val="100000"/>
              </a:lnSpc>
              <a:spcBef>
                <a:spcPts val="0"/>
              </a:spcBef>
              <a:spcAft>
                <a:spcPts val="600"/>
              </a:spcAft>
              <a:buClr>
                <a:schemeClr val="accent1"/>
              </a:buClr>
              <a:buSzPct val="100000"/>
              <a:buFont typeface="Arial" panose="020B0604020202020204" pitchFamily="34" charset="0"/>
              <a:buChar char="–"/>
              <a:defRPr lang="en-US" sz="1800" kern="1200" dirty="0" smtClean="0">
                <a:solidFill>
                  <a:schemeClr val="tx1"/>
                </a:solidFill>
                <a:latin typeface="+mn-lt"/>
                <a:ea typeface="+mn-ea"/>
                <a:cs typeface="+mn-cs"/>
              </a:defRPr>
            </a:lvl2pPr>
            <a:lvl3pPr marL="621792"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lang="en-US" sz="1800" kern="1200" dirty="0" smtClean="0">
                <a:solidFill>
                  <a:schemeClr val="tx1"/>
                </a:solidFill>
                <a:latin typeface="+mn-lt"/>
                <a:ea typeface="+mn-ea"/>
                <a:cs typeface="+mn-cs"/>
              </a:defRPr>
            </a:lvl3pPr>
            <a:lvl4pPr marL="841248" indent="-219456" algn="l" defTabSz="914400" rtl="0" eaLnBrk="1" latinLnBrk="0" hangingPunct="1">
              <a:lnSpc>
                <a:spcPct val="100000"/>
              </a:lnSpc>
              <a:spcBef>
                <a:spcPts val="0"/>
              </a:spcBef>
              <a:spcAft>
                <a:spcPts val="600"/>
              </a:spcAft>
              <a:buClr>
                <a:schemeClr val="accent1"/>
              </a:buClr>
              <a:buSzPct val="100000"/>
              <a:buFont typeface="Arial" panose="020B0604020202020204" pitchFamily="34" charset="0"/>
              <a:buChar char="–"/>
              <a:defRPr lang="en-US" sz="1800" kern="1200" dirty="0" smtClean="0">
                <a:solidFill>
                  <a:schemeClr val="tx1"/>
                </a:solidFill>
                <a:latin typeface="+mn-lt"/>
                <a:ea typeface="+mn-ea"/>
                <a:cs typeface="+mn-cs"/>
              </a:defRPr>
            </a:lvl4pPr>
            <a:lvl5pPr marL="1060704"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4" name="Body 2"/>
          <p:cNvSpPr>
            <a:spLocks noGrp="1"/>
          </p:cNvSpPr>
          <p:nvPr>
            <p:ph type="body" sz="quarter" idx="17" hasCustomPrompt="1"/>
          </p:nvPr>
        </p:nvSpPr>
        <p:spPr>
          <a:xfrm>
            <a:off x="4381500" y="3897989"/>
            <a:ext cx="3429000" cy="1829709"/>
          </a:xfrm>
          <a:noFill/>
        </p:spPr>
        <p:txBody>
          <a:bodyPr rIns="182880"/>
          <a:lstStyle>
            <a:lvl1pPr marL="219451" marR="0" indent="-219451" algn="l" defTabSz="914400" rtl="0" eaLnBrk="1" fontAlgn="auto" latinLnBrk="0" hangingPunct="1">
              <a:lnSpc>
                <a:spcPct val="100000"/>
              </a:lnSpc>
              <a:spcBef>
                <a:spcPct val="0"/>
              </a:spcBef>
              <a:spcAft>
                <a:spcPts val="600"/>
              </a:spcAft>
              <a:buClr>
                <a:srgbClr val="CE1126"/>
              </a:buClr>
              <a:buSzPct val="75000"/>
              <a:buFont typeface="Arial" panose="020B0604020202020204" pitchFamily="34" charset="0"/>
              <a:buChar char="•"/>
              <a:tabLst/>
              <a:defRPr lang="en-US" sz="1800" kern="1200">
                <a:solidFill>
                  <a:schemeClr val="tx1"/>
                </a:solidFill>
                <a:latin typeface="+mn-lt"/>
                <a:ea typeface="+mn-ea"/>
                <a:cs typeface="+mn-cs"/>
              </a:defRPr>
            </a:lvl1pPr>
            <a:lvl2pPr marL="438912" indent="-219456" algn="l" defTabSz="914400" rtl="0" eaLnBrk="1" latinLnBrk="0" hangingPunct="1">
              <a:lnSpc>
                <a:spcPct val="100000"/>
              </a:lnSpc>
              <a:spcBef>
                <a:spcPts val="0"/>
              </a:spcBef>
              <a:spcAft>
                <a:spcPts val="600"/>
              </a:spcAft>
              <a:buClr>
                <a:schemeClr val="accent1"/>
              </a:buClr>
              <a:buSzPct val="100000"/>
              <a:buFont typeface="Arial" panose="020B0604020202020204" pitchFamily="34" charset="0"/>
              <a:buChar char="–"/>
              <a:defRPr lang="en-US" sz="1800" kern="1200" dirty="0" smtClean="0">
                <a:solidFill>
                  <a:schemeClr val="tx1"/>
                </a:solidFill>
                <a:latin typeface="+mn-lt"/>
                <a:ea typeface="+mn-ea"/>
                <a:cs typeface="+mn-cs"/>
              </a:defRPr>
            </a:lvl2pPr>
            <a:lvl3pPr marL="621792"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lang="en-US" sz="1800" kern="1200" dirty="0" smtClean="0">
                <a:solidFill>
                  <a:schemeClr val="tx1"/>
                </a:solidFill>
                <a:latin typeface="+mn-lt"/>
                <a:ea typeface="+mn-ea"/>
                <a:cs typeface="+mn-cs"/>
              </a:defRPr>
            </a:lvl3pPr>
            <a:lvl4pPr marL="841248" indent="-219456" algn="l" defTabSz="914400" rtl="0" eaLnBrk="1" latinLnBrk="0" hangingPunct="1">
              <a:lnSpc>
                <a:spcPct val="100000"/>
              </a:lnSpc>
              <a:spcBef>
                <a:spcPts val="0"/>
              </a:spcBef>
              <a:spcAft>
                <a:spcPts val="600"/>
              </a:spcAft>
              <a:buClr>
                <a:schemeClr val="accent1"/>
              </a:buClr>
              <a:buSzPct val="100000"/>
              <a:buFont typeface="Arial" panose="020B0604020202020204" pitchFamily="34" charset="0"/>
              <a:buChar char="–"/>
              <a:defRPr lang="en-US" sz="1800" kern="1200" dirty="0" smtClean="0">
                <a:solidFill>
                  <a:schemeClr val="tx1"/>
                </a:solidFill>
                <a:latin typeface="+mn-lt"/>
                <a:ea typeface="+mn-ea"/>
                <a:cs typeface="+mn-cs"/>
              </a:defRPr>
            </a:lvl4pPr>
            <a:lvl5pPr marL="1060704"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5" name="Body 1"/>
          <p:cNvSpPr>
            <a:spLocks noGrp="1"/>
          </p:cNvSpPr>
          <p:nvPr>
            <p:ph type="body" sz="quarter" idx="13" hasCustomPrompt="1"/>
          </p:nvPr>
        </p:nvSpPr>
        <p:spPr>
          <a:xfrm>
            <a:off x="696433" y="3897990"/>
            <a:ext cx="3418367" cy="1830552"/>
          </a:xfrm>
          <a:noFill/>
        </p:spPr>
        <p:txBody>
          <a:bodyPr rIns="182880"/>
          <a:lstStyle>
            <a:lvl1pPr marL="219451" marR="0" indent="-219451" algn="l" defTabSz="914400" rtl="0" eaLnBrk="1" fontAlgn="auto" latinLnBrk="0" hangingPunct="1">
              <a:lnSpc>
                <a:spcPct val="100000"/>
              </a:lnSpc>
              <a:spcBef>
                <a:spcPct val="0"/>
              </a:spcBef>
              <a:spcAft>
                <a:spcPts val="600"/>
              </a:spcAft>
              <a:buClr>
                <a:srgbClr val="CE1126"/>
              </a:buClr>
              <a:buSzPct val="75000"/>
              <a:buFont typeface="Arial" panose="020B0604020202020204" pitchFamily="34" charset="0"/>
              <a:buChar char="•"/>
              <a:tabLst/>
              <a:defRPr lang="en-US" sz="1800" kern="1200" baseline="0" dirty="0" smtClean="0">
                <a:solidFill>
                  <a:schemeClr val="tx1"/>
                </a:solidFill>
                <a:latin typeface="+mn-lt"/>
                <a:ea typeface="+mn-ea"/>
                <a:cs typeface="+mn-cs"/>
              </a:defRPr>
            </a:lvl1pPr>
            <a:lvl2pPr marL="438912" indent="-219456" algn="l" defTabSz="914400" rtl="0" eaLnBrk="1" latinLnBrk="0" hangingPunct="1">
              <a:lnSpc>
                <a:spcPct val="100000"/>
              </a:lnSpc>
              <a:spcBef>
                <a:spcPts val="0"/>
              </a:spcBef>
              <a:spcAft>
                <a:spcPts val="600"/>
              </a:spcAft>
              <a:buClr>
                <a:schemeClr val="accent1"/>
              </a:buClr>
              <a:buFont typeface="Arial" panose="020B0604020202020204" pitchFamily="34" charset="0"/>
              <a:defRPr lang="en-US" sz="1800" kern="1200" dirty="0" smtClean="0">
                <a:solidFill>
                  <a:schemeClr val="tx1"/>
                </a:solidFill>
                <a:latin typeface="+mn-lt"/>
                <a:ea typeface="+mn-ea"/>
                <a:cs typeface="+mn-cs"/>
              </a:defRPr>
            </a:lvl2pPr>
            <a:lvl3pPr marL="621792"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3pPr>
            <a:lvl4pPr marL="841248" indent="-219456" algn="l" defTabSz="914400" rtl="0" eaLnBrk="1" latinLnBrk="0" hangingPunct="1">
              <a:lnSpc>
                <a:spcPct val="100000"/>
              </a:lnSpc>
              <a:spcBef>
                <a:spcPts val="0"/>
              </a:spcBef>
              <a:spcAft>
                <a:spcPts val="600"/>
              </a:spcAft>
              <a:buClr>
                <a:schemeClr val="accent1"/>
              </a:buClr>
              <a:buFont typeface="Arial" panose="020B0604020202020204" pitchFamily="34" charset="0"/>
              <a:defRPr lang="en-US" sz="1800" kern="1200" dirty="0" smtClean="0">
                <a:solidFill>
                  <a:schemeClr val="tx1"/>
                </a:solidFill>
                <a:latin typeface="+mn-lt"/>
                <a:ea typeface="+mn-ea"/>
                <a:cs typeface="+mn-cs"/>
              </a:defRPr>
            </a:lvl4pPr>
            <a:lvl5pPr marL="1060704"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9" name="Text Placeholder 2"/>
          <p:cNvSpPr>
            <a:spLocks noGrp="1"/>
          </p:cNvSpPr>
          <p:nvPr>
            <p:ph type="body" sz="quarter" idx="21" hasCustomPrompt="1"/>
          </p:nvPr>
        </p:nvSpPr>
        <p:spPr>
          <a:xfrm>
            <a:off x="695325" y="3293426"/>
            <a:ext cx="3419475" cy="590931"/>
          </a:xfrm>
          <a:noFill/>
        </p:spPr>
        <p:txBody>
          <a:bodyPr vert="horz" wrap="square" lIns="0" tIns="0" rIns="0" bIns="91440" rtlCol="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1" baseline="0">
                <a:solidFill>
                  <a:schemeClr val="tx2"/>
                </a:solidFill>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50" name="Text Placeholder 2"/>
          <p:cNvSpPr>
            <a:spLocks noGrp="1"/>
          </p:cNvSpPr>
          <p:nvPr>
            <p:ph type="body" sz="quarter" idx="26" hasCustomPrompt="1"/>
          </p:nvPr>
        </p:nvSpPr>
        <p:spPr>
          <a:xfrm>
            <a:off x="4364234" y="3293426"/>
            <a:ext cx="3419475" cy="590931"/>
          </a:xfrm>
          <a:noFill/>
        </p:spPr>
        <p:txBody>
          <a:bodyPr vert="horz" wrap="square" lIns="0" tIns="0" rIns="0" bIns="91440" rtlCol="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1" baseline="0">
                <a:solidFill>
                  <a:schemeClr val="tx2"/>
                </a:solidFill>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51" name="Text Placeholder 2"/>
          <p:cNvSpPr>
            <a:spLocks noGrp="1"/>
          </p:cNvSpPr>
          <p:nvPr>
            <p:ph type="body" sz="quarter" idx="27" hasCustomPrompt="1"/>
          </p:nvPr>
        </p:nvSpPr>
        <p:spPr>
          <a:xfrm>
            <a:off x="8077200" y="3293426"/>
            <a:ext cx="3419475" cy="590931"/>
          </a:xfrm>
          <a:noFill/>
        </p:spPr>
        <p:txBody>
          <a:bodyPr vert="horz" wrap="square" lIns="0" tIns="0" rIns="0" bIns="91440" rtlCol="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1" baseline="0">
                <a:solidFill>
                  <a:schemeClr val="tx2"/>
                </a:solidFill>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22" name="Takeaway bar"/>
          <p:cNvSpPr>
            <a:spLocks noGrp="1"/>
          </p:cNvSpPr>
          <p:nvPr>
            <p:ph type="body" sz="quarter" idx="15" hasCustomPrompt="1"/>
          </p:nvPr>
        </p:nvSpPr>
        <p:spPr>
          <a:xfrm>
            <a:off x="694944" y="5912568"/>
            <a:ext cx="10820399" cy="273280"/>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
        <p:nvSpPr>
          <p:cNvPr id="2" name="Footer Placeholder 1">
            <a:extLst>
              <a:ext uri="{FF2B5EF4-FFF2-40B4-BE49-F238E27FC236}">
                <a16:creationId xmlns:a16="http://schemas.microsoft.com/office/drawing/2014/main" id="{F2FFE885-255A-DE4B-B7E6-9A98CEBD81FA}"/>
              </a:ext>
            </a:extLst>
          </p:cNvPr>
          <p:cNvSpPr>
            <a:spLocks noGrp="1"/>
          </p:cNvSpPr>
          <p:nvPr>
            <p:ph type="ftr" sz="quarter" idx="28"/>
          </p:nvPr>
        </p:nvSpPr>
        <p:spPr/>
        <p:txBody>
          <a:bodyPr/>
          <a:lstStyle/>
          <a:p>
            <a:r>
              <a:rPr lang="en-US">
                <a:cs typeface="DIN-Light"/>
              </a:rPr>
              <a:t>© 2022 Collins Aerospace.  | Collins Aerospace Proprietary.  |  This document does not include any export controlled technical data.</a:t>
            </a:r>
            <a:endParaRPr lang="en-US" dirty="0"/>
          </a:p>
        </p:txBody>
      </p:sp>
    </p:spTree>
    <p:extLst>
      <p:ext uri="{BB962C8B-B14F-4D97-AF65-F5344CB8AC3E}">
        <p14:creationId xmlns:p14="http://schemas.microsoft.com/office/powerpoint/2010/main" val="1444914761"/>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llins Content: Text Quad">
    <p:spTree>
      <p:nvGrpSpPr>
        <p:cNvPr id="1" name=""/>
        <p:cNvGrpSpPr/>
        <p:nvPr/>
      </p:nvGrpSpPr>
      <p:grpSpPr>
        <a:xfrm>
          <a:off x="0" y="0"/>
          <a:ext cx="0" cy="0"/>
          <a:chOff x="0" y="0"/>
          <a:chExt cx="0" cy="0"/>
        </a:xfrm>
      </p:grpSpPr>
      <p:sp>
        <p:nvSpPr>
          <p:cNvPr id="14" name="Body 4"/>
          <p:cNvSpPr>
            <a:spLocks noGrp="1"/>
          </p:cNvSpPr>
          <p:nvPr>
            <p:ph type="body" sz="quarter" idx="19" hasCustomPrompt="1"/>
          </p:nvPr>
        </p:nvSpPr>
        <p:spPr>
          <a:xfrm>
            <a:off x="6260431" y="4060048"/>
            <a:ext cx="5257801" cy="1426354"/>
          </a:xfrm>
          <a:noFill/>
        </p:spPr>
        <p:txBody>
          <a:bodyPr rIns="182880"/>
          <a:lstStyle>
            <a:lvl1pPr marL="219451"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dirty="0" smtClean="0">
                <a:solidFill>
                  <a:schemeClr val="tx1"/>
                </a:solidFill>
                <a:latin typeface="+mn-lt"/>
                <a:ea typeface="+mn-ea"/>
                <a:cs typeface="+mn-cs"/>
              </a:defRPr>
            </a:lvl1pPr>
            <a:lvl2pPr marL="438912" indent="-219456" algn="l" defTabSz="914400" rtl="0" eaLnBrk="1" latinLnBrk="0" hangingPunct="1">
              <a:lnSpc>
                <a:spcPct val="100000"/>
              </a:lnSpc>
              <a:spcBef>
                <a:spcPts val="0"/>
              </a:spcBef>
              <a:spcAft>
                <a:spcPts val="600"/>
              </a:spcAft>
              <a:buClr>
                <a:schemeClr val="accent1"/>
              </a:buClr>
              <a:buSzPct val="100000"/>
              <a:buFont typeface="Arial" panose="020B0604020202020204" pitchFamily="34" charset="0"/>
              <a:buChar char="–"/>
              <a:defRPr lang="en-US" sz="1800" kern="1200" dirty="0" smtClean="0">
                <a:solidFill>
                  <a:schemeClr val="tx1"/>
                </a:solidFill>
                <a:latin typeface="+mn-lt"/>
                <a:ea typeface="+mn-ea"/>
                <a:cs typeface="+mn-cs"/>
              </a:defRPr>
            </a:lvl2pPr>
            <a:lvl3pPr marL="621792"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Clr>
                <a:schemeClr val="accent1"/>
              </a:buClr>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p:txBody>
      </p:sp>
      <p:sp>
        <p:nvSpPr>
          <p:cNvPr id="12" name="Body 3"/>
          <p:cNvSpPr>
            <a:spLocks noGrp="1"/>
          </p:cNvSpPr>
          <p:nvPr>
            <p:ph type="body" sz="quarter" idx="17" hasCustomPrompt="1"/>
          </p:nvPr>
        </p:nvSpPr>
        <p:spPr>
          <a:xfrm>
            <a:off x="6260431" y="1922165"/>
            <a:ext cx="5257800" cy="1426464"/>
          </a:xfrm>
          <a:noFill/>
        </p:spPr>
        <p:txBody>
          <a:bodyPr rIns="182880"/>
          <a:lstStyle>
            <a:lvl1pPr marL="219451"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dirty="0" smtClean="0">
                <a:solidFill>
                  <a:schemeClr val="tx1"/>
                </a:solidFill>
                <a:latin typeface="+mn-lt"/>
                <a:ea typeface="+mn-ea"/>
                <a:cs typeface="+mn-cs"/>
              </a:defRPr>
            </a:lvl1pPr>
            <a:lvl2pPr marL="438912" indent="-219456" algn="l" defTabSz="914400" rtl="0" eaLnBrk="1" latinLnBrk="0" hangingPunct="1">
              <a:lnSpc>
                <a:spcPct val="100000"/>
              </a:lnSpc>
              <a:spcBef>
                <a:spcPts val="0"/>
              </a:spcBef>
              <a:spcAft>
                <a:spcPts val="600"/>
              </a:spcAft>
              <a:buClr>
                <a:schemeClr val="accent1"/>
              </a:buClr>
              <a:buSzPct val="100000"/>
              <a:buFont typeface="Arial" panose="020B0604020202020204" pitchFamily="34" charset="0"/>
              <a:buChar char="–"/>
              <a:defRPr lang="en-US" sz="1800" kern="1200" dirty="0" smtClean="0">
                <a:solidFill>
                  <a:schemeClr val="tx1"/>
                </a:solidFill>
                <a:latin typeface="+mn-lt"/>
                <a:ea typeface="+mn-ea"/>
                <a:cs typeface="+mn-cs"/>
              </a:defRPr>
            </a:lvl2pPr>
            <a:lvl3pPr marL="621792"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Clr>
                <a:schemeClr val="accent1"/>
              </a:buClr>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p:txBody>
      </p:sp>
      <p:sp>
        <p:nvSpPr>
          <p:cNvPr id="13" name="Body 2"/>
          <p:cNvSpPr>
            <a:spLocks noGrp="1"/>
          </p:cNvSpPr>
          <p:nvPr>
            <p:ph type="body" sz="quarter" idx="18" hasCustomPrompt="1"/>
          </p:nvPr>
        </p:nvSpPr>
        <p:spPr>
          <a:xfrm>
            <a:off x="697832" y="4060048"/>
            <a:ext cx="5241850" cy="1426354"/>
          </a:xfrm>
          <a:noFill/>
        </p:spPr>
        <p:txBody>
          <a:bodyPr rIns="182880"/>
          <a:lstStyle>
            <a:lvl1pPr marL="219451"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dirty="0" smtClean="0">
                <a:solidFill>
                  <a:schemeClr val="tx1"/>
                </a:solidFill>
                <a:latin typeface="+mn-lt"/>
                <a:ea typeface="+mn-ea"/>
                <a:cs typeface="+mn-cs"/>
              </a:defRPr>
            </a:lvl1pPr>
            <a:lvl2pPr marL="438912" indent="-219456" algn="l" defTabSz="914400" rtl="0" eaLnBrk="1" latinLnBrk="0" hangingPunct="1">
              <a:lnSpc>
                <a:spcPct val="100000"/>
              </a:lnSpc>
              <a:spcBef>
                <a:spcPts val="0"/>
              </a:spcBef>
              <a:spcAft>
                <a:spcPts val="600"/>
              </a:spcAft>
              <a:buClr>
                <a:schemeClr val="accent1"/>
              </a:buClr>
              <a:buSzPct val="100000"/>
              <a:buFont typeface="Arial" panose="020B0604020202020204" pitchFamily="34" charset="0"/>
              <a:buChar char="–"/>
              <a:defRPr lang="en-US" sz="1800" kern="1200" dirty="0" smtClean="0">
                <a:solidFill>
                  <a:schemeClr val="tx1"/>
                </a:solidFill>
                <a:latin typeface="+mn-lt"/>
                <a:ea typeface="+mn-ea"/>
                <a:cs typeface="+mn-cs"/>
              </a:defRPr>
            </a:lvl2pPr>
            <a:lvl3pPr marL="621792"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p:txBody>
      </p:sp>
      <p:sp>
        <p:nvSpPr>
          <p:cNvPr id="31" name="Body 1"/>
          <p:cNvSpPr>
            <a:spLocks noGrp="1"/>
          </p:cNvSpPr>
          <p:nvPr>
            <p:ph type="body" sz="quarter" idx="13" hasCustomPrompt="1"/>
          </p:nvPr>
        </p:nvSpPr>
        <p:spPr>
          <a:xfrm>
            <a:off x="698345" y="1922165"/>
            <a:ext cx="5240823" cy="1426464"/>
          </a:xfrm>
          <a:noFill/>
        </p:spPr>
        <p:txBody>
          <a:bodyPr rIns="182880"/>
          <a:lstStyle>
            <a:lvl1pPr marL="219451" indent="-219451" algn="l" defTabSz="914400"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baseline="0" dirty="0" smtClean="0">
                <a:solidFill>
                  <a:schemeClr val="tx1"/>
                </a:solidFill>
                <a:latin typeface="+mn-lt"/>
                <a:ea typeface="+mn-ea"/>
                <a:cs typeface="+mn-cs"/>
              </a:defRPr>
            </a:lvl1pPr>
            <a:lvl2pPr marL="438912" indent="-219456" algn="l" defTabSz="914400" rtl="0" eaLnBrk="1" latinLnBrk="0" hangingPunct="1">
              <a:lnSpc>
                <a:spcPct val="100000"/>
              </a:lnSpc>
              <a:spcBef>
                <a:spcPts val="0"/>
              </a:spcBef>
              <a:spcAft>
                <a:spcPts val="600"/>
              </a:spcAft>
              <a:buClr>
                <a:schemeClr val="accent1"/>
              </a:buClr>
              <a:buSzPct val="100000"/>
              <a:buFont typeface="Arial" panose="020B0604020202020204" pitchFamily="34" charset="0"/>
              <a:buChar char="–"/>
              <a:defRPr lang="en-US" sz="1800" kern="1200" dirty="0" smtClean="0">
                <a:solidFill>
                  <a:schemeClr val="tx1"/>
                </a:solidFill>
                <a:latin typeface="+mn-lt"/>
                <a:ea typeface="+mn-ea"/>
                <a:cs typeface="+mn-cs"/>
              </a:defRPr>
            </a:lvl2pPr>
            <a:lvl3pPr marL="621792"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lang="en-US" sz="1800" kern="1200" dirty="0" smtClean="0">
                <a:solidFill>
                  <a:schemeClr val="tx1"/>
                </a:solidFill>
                <a:latin typeface="+mn-lt"/>
                <a:ea typeface="+mn-ea"/>
                <a:cs typeface="+mn-cs"/>
              </a:defRPr>
            </a:lvl3pPr>
            <a:lvl4pPr indent="-219456" algn="l" defTabSz="914400" rtl="0" eaLnBrk="1" latinLnBrk="0" hangingPunct="1">
              <a:lnSpc>
                <a:spcPct val="100000"/>
              </a:lnSpc>
              <a:spcBef>
                <a:spcPts val="0"/>
              </a:spcBef>
              <a:spcAft>
                <a:spcPts val="600"/>
              </a:spcAft>
              <a:buClr>
                <a:schemeClr val="accent1"/>
              </a:buClr>
              <a:buFont typeface="Arial" panose="020B0604020202020204" pitchFamily="34" charset="0"/>
              <a:defRPr lang="en-US" sz="1800" kern="1200" dirty="0" smtClean="0">
                <a:solidFill>
                  <a:schemeClr val="tx1"/>
                </a:solidFill>
                <a:latin typeface="+mn-lt"/>
                <a:ea typeface="+mn-ea"/>
                <a:cs typeface="+mn-cs"/>
              </a:defRPr>
            </a:lvl4pPr>
            <a:lvl5pPr indent="-219456" algn="l" defTabSz="914400"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p:txBody>
      </p:sp>
      <p:sp>
        <p:nvSpPr>
          <p:cNvPr id="23"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lang="en-US" smtClean="0"/>
              <a:pPr/>
              <a:t>‹#›</a:t>
            </a:fld>
            <a:endParaRPr lang="en-US" dirty="0"/>
          </a:p>
        </p:txBody>
      </p:sp>
      <p:sp>
        <p:nvSpPr>
          <p:cNvPr id="15" name="Text Placeholder 2"/>
          <p:cNvSpPr>
            <a:spLocks noGrp="1"/>
          </p:cNvSpPr>
          <p:nvPr>
            <p:ph type="body" sz="quarter" idx="21" hasCustomPrompt="1"/>
          </p:nvPr>
        </p:nvSpPr>
        <p:spPr>
          <a:xfrm>
            <a:off x="6271500" y="1580534"/>
            <a:ext cx="5243843"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solidFill>
                  <a:schemeClr val="tx2"/>
                </a:solidFill>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16" name="Text Placeholder 2"/>
          <p:cNvSpPr>
            <a:spLocks noGrp="1"/>
          </p:cNvSpPr>
          <p:nvPr>
            <p:ph type="body" sz="quarter" idx="25" hasCustomPrompt="1"/>
          </p:nvPr>
        </p:nvSpPr>
        <p:spPr>
          <a:xfrm>
            <a:off x="699757" y="1580534"/>
            <a:ext cx="5243843"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solidFill>
                  <a:schemeClr val="tx2"/>
                </a:solidFill>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17" name="Text Placeholder 2"/>
          <p:cNvSpPr>
            <a:spLocks noGrp="1"/>
          </p:cNvSpPr>
          <p:nvPr>
            <p:ph type="body" sz="quarter" idx="26" hasCustomPrompt="1"/>
          </p:nvPr>
        </p:nvSpPr>
        <p:spPr>
          <a:xfrm>
            <a:off x="6271500" y="3714404"/>
            <a:ext cx="5243843"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solidFill>
                  <a:schemeClr val="tx2"/>
                </a:solidFill>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18" name="Text Placeholder 2"/>
          <p:cNvSpPr>
            <a:spLocks noGrp="1"/>
          </p:cNvSpPr>
          <p:nvPr>
            <p:ph type="body" sz="quarter" idx="27" hasCustomPrompt="1"/>
          </p:nvPr>
        </p:nvSpPr>
        <p:spPr>
          <a:xfrm>
            <a:off x="699757" y="3714404"/>
            <a:ext cx="5243843"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solidFill>
                  <a:schemeClr val="tx2"/>
                </a:solidFill>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19" name="Title 5"/>
          <p:cNvSpPr>
            <a:spLocks noGrp="1"/>
          </p:cNvSpPr>
          <p:nvPr>
            <p:ph type="title" hasCustomPrompt="1"/>
          </p:nvPr>
        </p:nvSpPr>
        <p:spPr>
          <a:xfrm>
            <a:off x="694944" y="514473"/>
            <a:ext cx="10811256" cy="676653"/>
          </a:xfrm>
          <a:prstGeom prst="rect">
            <a:avLst/>
          </a:prstGeom>
        </p:spPr>
        <p:txBody>
          <a:bodyPr/>
          <a:lstStyle>
            <a:lvl1pPr>
              <a:lnSpc>
                <a:spcPct val="80000"/>
              </a:lnSpc>
              <a:defRPr/>
            </a:lvl1pPr>
          </a:lstStyle>
          <a:p>
            <a:r>
              <a:rPr lang="en-US" dirty="0"/>
              <a:t>TITLE. 32 PT. BLACK. REGULAR. UPPERCASE. TWO LINES MAX.</a:t>
            </a:r>
          </a:p>
        </p:txBody>
      </p:sp>
      <p:sp>
        <p:nvSpPr>
          <p:cNvPr id="21" name="Takeaway bar"/>
          <p:cNvSpPr>
            <a:spLocks noGrp="1"/>
          </p:cNvSpPr>
          <p:nvPr>
            <p:ph type="body" sz="quarter" idx="15" hasCustomPrompt="1"/>
          </p:nvPr>
        </p:nvSpPr>
        <p:spPr>
          <a:xfrm>
            <a:off x="694944" y="5912568"/>
            <a:ext cx="10820399" cy="273280"/>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
        <p:nvSpPr>
          <p:cNvPr id="2" name="Footer Placeholder 1">
            <a:extLst>
              <a:ext uri="{FF2B5EF4-FFF2-40B4-BE49-F238E27FC236}">
                <a16:creationId xmlns:a16="http://schemas.microsoft.com/office/drawing/2014/main" id="{7B211ECA-3F10-BA4A-9903-326CCDC73263}"/>
              </a:ext>
            </a:extLst>
          </p:cNvPr>
          <p:cNvSpPr>
            <a:spLocks noGrp="1"/>
          </p:cNvSpPr>
          <p:nvPr>
            <p:ph type="ftr" sz="quarter" idx="28"/>
          </p:nvPr>
        </p:nvSpPr>
        <p:spPr/>
        <p:txBody>
          <a:bodyPr/>
          <a:lstStyle/>
          <a:p>
            <a:r>
              <a:rPr lang="en-US">
                <a:cs typeface="DIN-Light"/>
              </a:rPr>
              <a:t>© 2022 Collins Aerospace.  | Collins Aerospace Proprietary.  |  This document does not include any export controlled technical data.</a:t>
            </a:r>
            <a:endParaRPr lang="en-US" dirty="0"/>
          </a:p>
        </p:txBody>
      </p:sp>
    </p:spTree>
    <p:extLst>
      <p:ext uri="{BB962C8B-B14F-4D97-AF65-F5344CB8AC3E}">
        <p14:creationId xmlns:p14="http://schemas.microsoft.com/office/powerpoint/2010/main" val="121441875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llins Cover: Boeing 787">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544F40-B15B-9347-A626-CCC3B42174A2}"/>
              </a:ext>
            </a:extLst>
          </p:cNvPr>
          <p:cNvPicPr>
            <a:picLocks noChangeAspect="1"/>
          </p:cNvPicPr>
          <p:nvPr userDrawn="1"/>
        </p:nvPicPr>
        <p:blipFill>
          <a:blip r:embed="rId2"/>
          <a:stretch>
            <a:fillRect/>
          </a:stretch>
        </p:blipFill>
        <p:spPr>
          <a:xfrm>
            <a:off x="0" y="4763"/>
            <a:ext cx="12192000" cy="5010150"/>
          </a:xfrm>
          <a:prstGeom prst="rect">
            <a:avLst/>
          </a:prstGeom>
        </p:spPr>
      </p:pic>
      <p:sp>
        <p:nvSpPr>
          <p:cNvPr id="2" name="Title"/>
          <p:cNvSpPr>
            <a:spLocks noGrp="1"/>
          </p:cNvSpPr>
          <p:nvPr>
            <p:ph type="title" hasCustomPrompt="1"/>
          </p:nvPr>
        </p:nvSpPr>
        <p:spPr>
          <a:xfrm>
            <a:off x="4257535" y="5297244"/>
            <a:ext cx="7105927" cy="566816"/>
          </a:xfrm>
          <a:noFill/>
        </p:spPr>
        <p:txBody>
          <a:bodyPr anchor="b" anchorCtr="0"/>
          <a:lstStyle>
            <a:lvl1pPr defTabSz="914400">
              <a:spcBef>
                <a:spcPct val="0"/>
              </a:spcBef>
              <a:defRPr sz="2200">
                <a:solidFill>
                  <a:schemeClr val="tx1"/>
                </a:solidFill>
              </a:defRPr>
            </a:lvl1pPr>
          </a:lstStyle>
          <a:p>
            <a:pPr lvl="0" defTabSz="914400">
              <a:spcBef>
                <a:spcPct val="0"/>
              </a:spcBef>
            </a:pPr>
            <a:r>
              <a:rPr lang="en-US" dirty="0"/>
              <a:t>TITLE 22 PT. BLACK. REGULAR. UPPERCASE.</a:t>
            </a:r>
          </a:p>
        </p:txBody>
      </p:sp>
      <p:sp>
        <p:nvSpPr>
          <p:cNvPr id="5" name="Text Placeholder 4"/>
          <p:cNvSpPr>
            <a:spLocks noGrp="1"/>
          </p:cNvSpPr>
          <p:nvPr>
            <p:ph type="body" sz="quarter" idx="15" hasCustomPrompt="1"/>
          </p:nvPr>
        </p:nvSpPr>
        <p:spPr>
          <a:xfrm>
            <a:off x="4257535" y="6041041"/>
            <a:ext cx="7105927" cy="216670"/>
          </a:xfrm>
          <a:noFill/>
        </p:spPr>
        <p:txBody>
          <a:bodyPr/>
          <a:lstStyle>
            <a:lvl1pPr marL="0" marR="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sz="1600" b="0" baseline="0">
                <a:solidFill>
                  <a:schemeClr val="tx1"/>
                </a:solidFill>
              </a:defRPr>
            </a:lvl1pPr>
          </a:lstStyle>
          <a:p>
            <a:pPr marL="0" marR="0" lvl="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16 pt. Black. Regular. Sentence case.</a:t>
            </a:r>
          </a:p>
        </p:txBody>
      </p:sp>
      <p:cxnSp>
        <p:nvCxnSpPr>
          <p:cNvPr id="11" name="Straight Connector 10">
            <a:extLst>
              <a:ext uri="{FF2B5EF4-FFF2-40B4-BE49-F238E27FC236}">
                <a16:creationId xmlns:a16="http://schemas.microsoft.com/office/drawing/2014/main" id="{E648BD36-0B39-4245-A543-F4FCE86E5E97}"/>
              </a:ext>
            </a:extLst>
          </p:cNvPr>
          <p:cNvCxnSpPr>
            <a:cxnSpLocks/>
          </p:cNvCxnSpPr>
          <p:nvPr userDrawn="1"/>
        </p:nvCxnSpPr>
        <p:spPr>
          <a:xfrm>
            <a:off x="752528" y="247662"/>
            <a:ext cx="11436297" cy="0"/>
          </a:xfrm>
          <a:prstGeom prst="line">
            <a:avLst/>
          </a:prstGeom>
          <a:ln w="19050" cap="sq">
            <a:solidFill>
              <a:srgbClr val="CE1126"/>
            </a:solidFill>
            <a:headEnd type="oval" w="sm" len="sm"/>
          </a:ln>
          <a:effectLst/>
        </p:spPr>
        <p:style>
          <a:lnRef idx="2">
            <a:schemeClr val="accent1"/>
          </a:lnRef>
          <a:fillRef idx="0">
            <a:schemeClr val="accent1"/>
          </a:fillRef>
          <a:effectRef idx="1">
            <a:schemeClr val="accent1"/>
          </a:effectRef>
          <a:fontRef idx="minor">
            <a:schemeClr val="tx1"/>
          </a:fontRef>
        </p:style>
      </p:cxnSp>
      <p:sp>
        <p:nvSpPr>
          <p:cNvPr id="13" name="Date">
            <a:extLst>
              <a:ext uri="{FF2B5EF4-FFF2-40B4-BE49-F238E27FC236}">
                <a16:creationId xmlns:a16="http://schemas.microsoft.com/office/drawing/2014/main" id="{A451BCD5-6153-1747-A933-32E8283537C7}"/>
              </a:ext>
            </a:extLst>
          </p:cNvPr>
          <p:cNvSpPr>
            <a:spLocks noGrp="1"/>
          </p:cNvSpPr>
          <p:nvPr>
            <p:ph type="body" sz="quarter" idx="14" hasCustomPrompt="1"/>
          </p:nvPr>
        </p:nvSpPr>
        <p:spPr>
          <a:xfrm>
            <a:off x="9051010" y="6391832"/>
            <a:ext cx="2312452" cy="216670"/>
          </a:xfrm>
          <a:noFill/>
        </p:spPr>
        <p:txBody>
          <a:bodyPr/>
          <a:lstStyle>
            <a:lvl1pPr>
              <a:defRPr sz="1400" b="1">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Date</a:t>
            </a:r>
          </a:p>
        </p:txBody>
      </p:sp>
      <p:pic>
        <p:nvPicPr>
          <p:cNvPr id="8" name="Graphic 7">
            <a:extLst>
              <a:ext uri="{FF2B5EF4-FFF2-40B4-BE49-F238E27FC236}">
                <a16:creationId xmlns:a16="http://schemas.microsoft.com/office/drawing/2014/main" id="{12ADE7C4-C9D6-C340-9D31-184D270C184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72096" y="5526826"/>
            <a:ext cx="3071203" cy="514215"/>
          </a:xfrm>
          <a:prstGeom prst="rect">
            <a:avLst/>
          </a:prstGeom>
        </p:spPr>
      </p:pic>
      <p:sp>
        <p:nvSpPr>
          <p:cNvPr id="3" name="Footer Placeholder 2">
            <a:extLst>
              <a:ext uri="{FF2B5EF4-FFF2-40B4-BE49-F238E27FC236}">
                <a16:creationId xmlns:a16="http://schemas.microsoft.com/office/drawing/2014/main" id="{9E57AB0E-0F4E-1947-B8B6-7C262AFC57BD}"/>
              </a:ext>
            </a:extLst>
          </p:cNvPr>
          <p:cNvSpPr>
            <a:spLocks noGrp="1"/>
          </p:cNvSpPr>
          <p:nvPr>
            <p:ph type="ftr" sz="quarter" idx="16"/>
          </p:nvPr>
        </p:nvSpPr>
        <p:spPr/>
        <p:txBody>
          <a:bodyPr/>
          <a:lstStyle/>
          <a:p>
            <a:r>
              <a:rPr lang="en-US">
                <a:cs typeface="DIN-Light"/>
              </a:rPr>
              <a:t>© 2022 Collins Aerospace.  | Collins Aerospace Proprietary.  |  This document does not include any export controlled technical data.</a:t>
            </a:r>
            <a:endParaRPr lang="en-US" dirty="0"/>
          </a:p>
        </p:txBody>
      </p:sp>
    </p:spTree>
    <p:extLst>
      <p:ext uri="{BB962C8B-B14F-4D97-AF65-F5344CB8AC3E}">
        <p14:creationId xmlns:p14="http://schemas.microsoft.com/office/powerpoint/2010/main" val="2592187736"/>
      </p:ext>
    </p:extLst>
  </p:cSld>
  <p:clrMapOvr>
    <a:masterClrMapping/>
  </p:clrMapOvr>
  <p:extLst>
    <p:ext uri="{DCECCB84-F9BA-43D5-87BE-67443E8EF086}">
      <p15:sldGuideLst xmlns:p15="http://schemas.microsoft.com/office/powerpoint/2012/main">
        <p15:guide id="1" orient="horz" pos="3552" userDrawn="1">
          <p15:clr>
            <a:srgbClr val="FBAE40"/>
          </p15:clr>
        </p15:guide>
        <p15:guide id="2" orient="horz" pos="3144"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2_Collins Cover: Boeing 787">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544F40-B15B-9347-A626-CCC3B42174A2}"/>
              </a:ext>
            </a:extLst>
          </p:cNvPr>
          <p:cNvPicPr>
            <a:picLocks noChangeAspect="1"/>
          </p:cNvPicPr>
          <p:nvPr userDrawn="1"/>
        </p:nvPicPr>
        <p:blipFill>
          <a:blip r:embed="rId2"/>
          <a:stretch>
            <a:fillRect/>
          </a:stretch>
        </p:blipFill>
        <p:spPr>
          <a:xfrm>
            <a:off x="0" y="4763"/>
            <a:ext cx="12192000" cy="5010150"/>
          </a:xfrm>
          <a:prstGeom prst="rect">
            <a:avLst/>
          </a:prstGeom>
        </p:spPr>
      </p:pic>
      <p:sp>
        <p:nvSpPr>
          <p:cNvPr id="2" name="Title"/>
          <p:cNvSpPr>
            <a:spLocks noGrp="1"/>
          </p:cNvSpPr>
          <p:nvPr>
            <p:ph type="title" hasCustomPrompt="1"/>
          </p:nvPr>
        </p:nvSpPr>
        <p:spPr>
          <a:xfrm>
            <a:off x="4257535" y="5297244"/>
            <a:ext cx="7105927" cy="566816"/>
          </a:xfrm>
          <a:noFill/>
        </p:spPr>
        <p:txBody>
          <a:bodyPr anchor="b" anchorCtr="0"/>
          <a:lstStyle>
            <a:lvl1pPr defTabSz="914400">
              <a:spcBef>
                <a:spcPct val="0"/>
              </a:spcBef>
              <a:defRPr sz="2200">
                <a:solidFill>
                  <a:schemeClr val="tx1"/>
                </a:solidFill>
              </a:defRPr>
            </a:lvl1pPr>
          </a:lstStyle>
          <a:p>
            <a:pPr lvl="0" defTabSz="914400">
              <a:spcBef>
                <a:spcPct val="0"/>
              </a:spcBef>
            </a:pPr>
            <a:r>
              <a:rPr lang="en-US" dirty="0"/>
              <a:t>TITLE 22 PT. BLACK. REGULAR. UPPERCASE.</a:t>
            </a:r>
          </a:p>
        </p:txBody>
      </p:sp>
      <p:sp>
        <p:nvSpPr>
          <p:cNvPr id="5" name="Text Placeholder 4"/>
          <p:cNvSpPr>
            <a:spLocks noGrp="1"/>
          </p:cNvSpPr>
          <p:nvPr>
            <p:ph type="body" sz="quarter" idx="15" hasCustomPrompt="1"/>
          </p:nvPr>
        </p:nvSpPr>
        <p:spPr>
          <a:xfrm>
            <a:off x="4257535" y="6041041"/>
            <a:ext cx="7105927" cy="216670"/>
          </a:xfrm>
          <a:noFill/>
        </p:spPr>
        <p:txBody>
          <a:bodyPr/>
          <a:lstStyle>
            <a:lvl1pPr marL="0" marR="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sz="1600" b="0" baseline="0">
                <a:solidFill>
                  <a:schemeClr val="tx1"/>
                </a:solidFill>
              </a:defRPr>
            </a:lvl1pPr>
          </a:lstStyle>
          <a:p>
            <a:pPr marL="0" marR="0" lvl="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16 pt. Black. Regular. Sentence case.</a:t>
            </a:r>
          </a:p>
        </p:txBody>
      </p:sp>
      <p:cxnSp>
        <p:nvCxnSpPr>
          <p:cNvPr id="11" name="Straight Connector 10">
            <a:extLst>
              <a:ext uri="{FF2B5EF4-FFF2-40B4-BE49-F238E27FC236}">
                <a16:creationId xmlns:a16="http://schemas.microsoft.com/office/drawing/2014/main" id="{E648BD36-0B39-4245-A543-F4FCE86E5E97}"/>
              </a:ext>
            </a:extLst>
          </p:cNvPr>
          <p:cNvCxnSpPr>
            <a:cxnSpLocks/>
          </p:cNvCxnSpPr>
          <p:nvPr userDrawn="1"/>
        </p:nvCxnSpPr>
        <p:spPr>
          <a:xfrm>
            <a:off x="752528" y="247662"/>
            <a:ext cx="11436297" cy="0"/>
          </a:xfrm>
          <a:prstGeom prst="line">
            <a:avLst/>
          </a:prstGeom>
          <a:ln w="19050" cap="sq">
            <a:solidFill>
              <a:srgbClr val="CE1126"/>
            </a:solidFill>
            <a:headEnd type="oval" w="sm" len="sm"/>
          </a:ln>
          <a:effectLst/>
        </p:spPr>
        <p:style>
          <a:lnRef idx="2">
            <a:schemeClr val="accent1"/>
          </a:lnRef>
          <a:fillRef idx="0">
            <a:schemeClr val="accent1"/>
          </a:fillRef>
          <a:effectRef idx="1">
            <a:schemeClr val="accent1"/>
          </a:effectRef>
          <a:fontRef idx="minor">
            <a:schemeClr val="tx1"/>
          </a:fontRef>
        </p:style>
      </p:cxnSp>
      <p:sp>
        <p:nvSpPr>
          <p:cNvPr id="13" name="Date">
            <a:extLst>
              <a:ext uri="{FF2B5EF4-FFF2-40B4-BE49-F238E27FC236}">
                <a16:creationId xmlns:a16="http://schemas.microsoft.com/office/drawing/2014/main" id="{A451BCD5-6153-1747-A933-32E8283537C7}"/>
              </a:ext>
            </a:extLst>
          </p:cNvPr>
          <p:cNvSpPr>
            <a:spLocks noGrp="1"/>
          </p:cNvSpPr>
          <p:nvPr>
            <p:ph type="body" sz="quarter" idx="14" hasCustomPrompt="1"/>
          </p:nvPr>
        </p:nvSpPr>
        <p:spPr>
          <a:xfrm>
            <a:off x="9051010" y="6391832"/>
            <a:ext cx="2312452" cy="216670"/>
          </a:xfrm>
          <a:noFill/>
        </p:spPr>
        <p:txBody>
          <a:bodyPr/>
          <a:lstStyle>
            <a:lvl1pPr>
              <a:defRPr sz="1400" b="1">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Date</a:t>
            </a:r>
          </a:p>
        </p:txBody>
      </p:sp>
      <p:pic>
        <p:nvPicPr>
          <p:cNvPr id="8" name="Graphic 7">
            <a:extLst>
              <a:ext uri="{FF2B5EF4-FFF2-40B4-BE49-F238E27FC236}">
                <a16:creationId xmlns:a16="http://schemas.microsoft.com/office/drawing/2014/main" id="{12ADE7C4-C9D6-C340-9D31-184D270C184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72096" y="5526826"/>
            <a:ext cx="3071203" cy="514215"/>
          </a:xfrm>
          <a:prstGeom prst="rect">
            <a:avLst/>
          </a:prstGeom>
        </p:spPr>
      </p:pic>
      <p:sp>
        <p:nvSpPr>
          <p:cNvPr id="3" name="Footer Placeholder 2">
            <a:extLst>
              <a:ext uri="{FF2B5EF4-FFF2-40B4-BE49-F238E27FC236}">
                <a16:creationId xmlns:a16="http://schemas.microsoft.com/office/drawing/2014/main" id="{9E57AB0E-0F4E-1947-B8B6-7C262AFC57BD}"/>
              </a:ext>
            </a:extLst>
          </p:cNvPr>
          <p:cNvSpPr>
            <a:spLocks noGrp="1"/>
          </p:cNvSpPr>
          <p:nvPr>
            <p:ph type="ftr" sz="quarter" idx="16"/>
          </p:nvPr>
        </p:nvSpPr>
        <p:spPr/>
        <p:txBody>
          <a:bodyPr/>
          <a:lstStyle/>
          <a:p>
            <a:r>
              <a:rPr lang="en-US">
                <a:cs typeface="DIN-Light"/>
              </a:rPr>
              <a:t>© 2022 Collins Aerospace.  | Collins Aerospace Proprietary.  |  This document does not include any export controlled technical data.</a:t>
            </a:r>
            <a:endParaRPr lang="en-US" dirty="0"/>
          </a:p>
        </p:txBody>
      </p:sp>
    </p:spTree>
    <p:extLst>
      <p:ext uri="{BB962C8B-B14F-4D97-AF65-F5344CB8AC3E}">
        <p14:creationId xmlns:p14="http://schemas.microsoft.com/office/powerpoint/2010/main" val="2294523486"/>
      </p:ext>
    </p:extLst>
  </p:cSld>
  <p:clrMapOvr>
    <a:masterClrMapping/>
  </p:clrMapOvr>
  <p:extLst>
    <p:ext uri="{DCECCB84-F9BA-43D5-87BE-67443E8EF086}">
      <p15:sldGuideLst xmlns:p15="http://schemas.microsoft.com/office/powerpoint/2012/main">
        <p15:guide id="1" orient="horz" pos="3552">
          <p15:clr>
            <a:srgbClr val="FBAE40"/>
          </p15:clr>
        </p15:guide>
        <p15:guide id="2" orient="horz" pos="3144">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3 Column">
    <p:spTree>
      <p:nvGrpSpPr>
        <p:cNvPr id="1" name=""/>
        <p:cNvGrpSpPr/>
        <p:nvPr/>
      </p:nvGrpSpPr>
      <p:grpSpPr>
        <a:xfrm>
          <a:off x="0" y="0"/>
          <a:ext cx="0" cy="0"/>
          <a:chOff x="0" y="0"/>
          <a:chExt cx="0" cy="0"/>
        </a:xfrm>
      </p:grpSpPr>
      <p:sp>
        <p:nvSpPr>
          <p:cNvPr id="5" name="Slide Number Placeholder 3"/>
          <p:cNvSpPr>
            <a:spLocks noGrp="1"/>
          </p:cNvSpPr>
          <p:nvPr>
            <p:ph type="sldNum" sz="quarter" idx="4"/>
          </p:nvPr>
        </p:nvSpPr>
        <p:spPr>
          <a:xfrm>
            <a:off x="11033730" y="6431998"/>
            <a:ext cx="559204" cy="358601"/>
          </a:xfrm>
          <a:prstGeom prst="rect">
            <a:avLst/>
          </a:prstGeom>
        </p:spPr>
        <p:txBody>
          <a:bodyPr/>
          <a:lstStyle>
            <a:lvl1pPr>
              <a:defRPr sz="1125">
                <a:solidFill>
                  <a:schemeClr val="accent5">
                    <a:lumMod val="50000"/>
                  </a:schemeClr>
                </a:solidFill>
              </a:defRPr>
            </a:lvl1pPr>
          </a:lstStyle>
          <a:p>
            <a:fld id="{AC2BBF5C-F99E-D345-8BF5-120D837414FF}" type="slidenum">
              <a:rPr lang="en-US" smtClean="0"/>
              <a:pPr/>
              <a:t>‹#›</a:t>
            </a:fld>
            <a:endParaRPr lang="en-US" dirty="0"/>
          </a:p>
        </p:txBody>
      </p:sp>
    </p:spTree>
    <p:extLst>
      <p:ext uri="{BB962C8B-B14F-4D97-AF65-F5344CB8AC3E}">
        <p14:creationId xmlns:p14="http://schemas.microsoft.com/office/powerpoint/2010/main" val="3756902569"/>
      </p:ext>
    </p:extLst>
  </p:cSld>
  <p:clrMapOvr>
    <a:masterClrMapping/>
  </p:clrMapOvr>
  <p:extLst>
    <p:ext uri="{DCECCB84-F9BA-43D5-87BE-67443E8EF086}">
      <p15:sldGuideLst xmlns:p15="http://schemas.microsoft.com/office/powerpoint/2012/main">
        <p15:guide id="1" pos="2122">
          <p15:clr>
            <a:srgbClr val="FBAE40"/>
          </p15:clr>
        </p15:guide>
        <p15:guide id="2" pos="4042">
          <p15:clr>
            <a:srgbClr val="FBAE40"/>
          </p15:clr>
        </p15:guide>
        <p15:guide id="3" pos="2074">
          <p15:clr>
            <a:srgbClr val="FBAE40"/>
          </p15:clr>
        </p15:guide>
        <p15:guide id="4" pos="2170">
          <p15:clr>
            <a:srgbClr val="FBAE40"/>
          </p15:clr>
        </p15:guide>
        <p15:guide id="5" pos="3994">
          <p15:clr>
            <a:srgbClr val="FBAE40"/>
          </p15:clr>
        </p15:guide>
        <p15:guide id="6" pos="409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4/2 Column">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611355" y="6356237"/>
            <a:ext cx="2741865" cy="365691"/>
          </a:xfrm>
          <a:prstGeom prst="rect">
            <a:avLst/>
          </a:prstGeom>
        </p:spPr>
        <p:txBody>
          <a:bodyPr/>
          <a:lstStyle/>
          <a:p>
            <a:fld id="{7422CD4A-2F8F-4C49-910D-A58329D88FAA}" type="slidenum">
              <a:rPr lang="en-US" smtClean="0"/>
              <a:t>‹#›</a:t>
            </a:fld>
            <a:endParaRPr lang="en-US"/>
          </a:p>
        </p:txBody>
      </p:sp>
    </p:spTree>
    <p:extLst>
      <p:ext uri="{BB962C8B-B14F-4D97-AF65-F5344CB8AC3E}">
        <p14:creationId xmlns:p14="http://schemas.microsoft.com/office/powerpoint/2010/main" val="1320394016"/>
      </p:ext>
    </p:extLst>
  </p:cSld>
  <p:clrMapOvr>
    <a:masterClrMapping/>
  </p:clrMapOvr>
  <p:extLst>
    <p:ext uri="{DCECCB84-F9BA-43D5-87BE-67443E8EF086}">
      <p15:sldGuideLst xmlns:p15="http://schemas.microsoft.com/office/powerpoint/2012/main">
        <p15:guide id="1" pos="3081">
          <p15:clr>
            <a:srgbClr val="FBAE40"/>
          </p15:clr>
        </p15:guide>
        <p15:guide id="2" pos="1642">
          <p15:clr>
            <a:srgbClr val="FBAE40"/>
          </p15:clr>
        </p15:guide>
        <p15:guide id="3" pos="4522">
          <p15:clr>
            <a:srgbClr val="FBAE40"/>
          </p15:clr>
        </p15:guide>
        <p15:guide id="4" pos="1690">
          <p15:clr>
            <a:srgbClr val="FBAE40"/>
          </p15:clr>
        </p15:guide>
        <p15:guide id="5" pos="4570">
          <p15:clr>
            <a:srgbClr val="FBAE40"/>
          </p15:clr>
        </p15:guide>
        <p15:guide id="6" pos="1594">
          <p15:clr>
            <a:srgbClr val="FBAE40"/>
          </p15:clr>
        </p15:guide>
        <p15:guide id="7" pos="4474">
          <p15:clr>
            <a:srgbClr val="FBAE40"/>
          </p15:clr>
        </p15:guide>
        <p15:guide id="8" pos="3130">
          <p15:clr>
            <a:srgbClr val="FBAE40"/>
          </p15:clr>
        </p15:guide>
        <p15:guide id="9" pos="3034">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9"/>
            <a:ext cx="10972800" cy="1143000"/>
          </a:xfrm>
          <a:prstGeom prst="rect">
            <a:avLst/>
          </a:prstGeo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1" y="1535114"/>
            <a:ext cx="5386917" cy="639763"/>
          </a:xfrm>
          <a:prstGeom prst="rect">
            <a:avLst/>
          </a:prstGeom>
        </p:spPr>
        <p:txBody>
          <a:bodyPr anchor="b"/>
          <a:lstStyle>
            <a:lvl1pPr marL="0" indent="0">
              <a:buNone/>
              <a:defRPr sz="2552" b="1"/>
            </a:lvl1pPr>
            <a:lvl2pPr marL="495376" indent="0">
              <a:buNone/>
              <a:defRPr sz="2188" b="1"/>
            </a:lvl2pPr>
            <a:lvl3pPr marL="990751" indent="0">
              <a:buNone/>
              <a:defRPr sz="1945" b="1"/>
            </a:lvl3pPr>
            <a:lvl4pPr marL="1486128" indent="0">
              <a:buNone/>
              <a:defRPr sz="1701" b="1"/>
            </a:lvl4pPr>
            <a:lvl5pPr marL="1981504" indent="0">
              <a:buNone/>
              <a:defRPr sz="1701" b="1"/>
            </a:lvl5pPr>
            <a:lvl6pPr marL="2476880" indent="0">
              <a:buNone/>
              <a:defRPr sz="1701" b="1"/>
            </a:lvl6pPr>
            <a:lvl7pPr marL="2972255" indent="0">
              <a:buNone/>
              <a:defRPr sz="1701" b="1"/>
            </a:lvl7pPr>
            <a:lvl8pPr marL="3467633" indent="0">
              <a:buNone/>
              <a:defRPr sz="1701" b="1"/>
            </a:lvl8pPr>
            <a:lvl9pPr marL="3963009" indent="0">
              <a:buNone/>
              <a:defRPr sz="1701" b="1"/>
            </a:lvl9pPr>
          </a:lstStyle>
          <a:p>
            <a:pPr lvl="0"/>
            <a:r>
              <a:rPr lang="en-US" dirty="0"/>
              <a:t>Click to edit Master text styles</a:t>
            </a:r>
          </a:p>
        </p:txBody>
      </p:sp>
      <p:sp>
        <p:nvSpPr>
          <p:cNvPr id="4" name="Content Placeholder 3"/>
          <p:cNvSpPr>
            <a:spLocks noGrp="1"/>
          </p:cNvSpPr>
          <p:nvPr>
            <p:ph sz="half" idx="2"/>
          </p:nvPr>
        </p:nvSpPr>
        <p:spPr>
          <a:xfrm>
            <a:off x="609601" y="2174875"/>
            <a:ext cx="5386917" cy="3013971"/>
          </a:xfrm>
          <a:prstGeom prst="rect">
            <a:avLst/>
          </a:prstGeom>
        </p:spPr>
        <p:txBody>
          <a:bodyPr/>
          <a:lstStyle>
            <a:lvl1pPr>
              <a:defRPr sz="2552"/>
            </a:lvl1pPr>
            <a:lvl2pPr>
              <a:defRPr sz="2188"/>
            </a:lvl2pPr>
            <a:lvl3pPr>
              <a:defRPr sz="1945"/>
            </a:lvl3pPr>
            <a:lvl4pPr>
              <a:defRPr sz="1701"/>
            </a:lvl4pPr>
            <a:lvl5pPr>
              <a:defRPr sz="1701"/>
            </a:lvl5pPr>
            <a:lvl6pPr>
              <a:defRPr sz="1701"/>
            </a:lvl6pPr>
            <a:lvl7pPr>
              <a:defRPr sz="1701"/>
            </a:lvl7pPr>
            <a:lvl8pPr>
              <a:defRPr sz="1701"/>
            </a:lvl8pPr>
            <a:lvl9pPr>
              <a:defRPr sz="17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4"/>
            <a:ext cx="5389033" cy="639763"/>
          </a:xfrm>
          <a:prstGeom prst="rect">
            <a:avLst/>
          </a:prstGeom>
        </p:spPr>
        <p:txBody>
          <a:bodyPr anchor="b"/>
          <a:lstStyle>
            <a:lvl1pPr marL="0" indent="0">
              <a:buNone/>
              <a:defRPr sz="2552" b="1"/>
            </a:lvl1pPr>
            <a:lvl2pPr marL="495376" indent="0">
              <a:buNone/>
              <a:defRPr sz="2188" b="1"/>
            </a:lvl2pPr>
            <a:lvl3pPr marL="990751" indent="0">
              <a:buNone/>
              <a:defRPr sz="1945" b="1"/>
            </a:lvl3pPr>
            <a:lvl4pPr marL="1486128" indent="0">
              <a:buNone/>
              <a:defRPr sz="1701" b="1"/>
            </a:lvl4pPr>
            <a:lvl5pPr marL="1981504" indent="0">
              <a:buNone/>
              <a:defRPr sz="1701" b="1"/>
            </a:lvl5pPr>
            <a:lvl6pPr marL="2476880" indent="0">
              <a:buNone/>
              <a:defRPr sz="1701" b="1"/>
            </a:lvl6pPr>
            <a:lvl7pPr marL="2972255" indent="0">
              <a:buNone/>
              <a:defRPr sz="1701" b="1"/>
            </a:lvl7pPr>
            <a:lvl8pPr marL="3467633" indent="0">
              <a:buNone/>
              <a:defRPr sz="1701" b="1"/>
            </a:lvl8pPr>
            <a:lvl9pPr marL="3963009" indent="0">
              <a:buNone/>
              <a:defRPr sz="1701" b="1"/>
            </a:lvl9pPr>
          </a:lstStyle>
          <a:p>
            <a:pPr lvl="0"/>
            <a:r>
              <a:rPr lang="en-US" dirty="0"/>
              <a:t>Click to edit Master text styles</a:t>
            </a:r>
          </a:p>
        </p:txBody>
      </p:sp>
      <p:sp>
        <p:nvSpPr>
          <p:cNvPr id="6" name="Content Placeholder 5"/>
          <p:cNvSpPr>
            <a:spLocks noGrp="1"/>
          </p:cNvSpPr>
          <p:nvPr>
            <p:ph sz="quarter" idx="4"/>
          </p:nvPr>
        </p:nvSpPr>
        <p:spPr>
          <a:xfrm>
            <a:off x="6193368" y="2174874"/>
            <a:ext cx="5389033" cy="2921349"/>
          </a:xfrm>
          <a:prstGeom prst="rect">
            <a:avLst/>
          </a:prstGeom>
        </p:spPr>
        <p:txBody>
          <a:bodyPr/>
          <a:lstStyle>
            <a:lvl1pPr>
              <a:defRPr sz="2552"/>
            </a:lvl1pPr>
            <a:lvl2pPr>
              <a:defRPr sz="2188"/>
            </a:lvl2pPr>
            <a:lvl3pPr>
              <a:defRPr sz="1945"/>
            </a:lvl3pPr>
            <a:lvl4pPr>
              <a:defRPr sz="1701"/>
            </a:lvl4pPr>
            <a:lvl5pPr>
              <a:defRPr sz="1701"/>
            </a:lvl5pPr>
            <a:lvl6pPr>
              <a:defRPr sz="1701"/>
            </a:lvl6pPr>
            <a:lvl7pPr>
              <a:defRPr sz="1701"/>
            </a:lvl7pPr>
            <a:lvl8pPr>
              <a:defRPr sz="1701"/>
            </a:lvl8pPr>
            <a:lvl9pPr>
              <a:defRPr sz="17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xfrm>
            <a:off x="4049037" y="5466718"/>
            <a:ext cx="3860800" cy="244475"/>
          </a:xfrm>
          <a:prstGeom prst="rect">
            <a:avLst/>
          </a:prstGeom>
          <a:ln/>
        </p:spPr>
        <p:txBody>
          <a:bodyPr/>
          <a:lstStyle>
            <a:lvl1pPr>
              <a:defRPr/>
            </a:lvl1pPr>
          </a:lstStyle>
          <a:p>
            <a:pPr>
              <a:defRPr/>
            </a:pPr>
            <a:endParaRPr lang="en-US" dirty="0"/>
          </a:p>
        </p:txBody>
      </p:sp>
    </p:spTree>
    <p:extLst>
      <p:ext uri="{BB962C8B-B14F-4D97-AF65-F5344CB8AC3E}">
        <p14:creationId xmlns:p14="http://schemas.microsoft.com/office/powerpoint/2010/main" val="235908382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Collins Cover: Military - C-130H">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4BFDA5F-0D24-CF41-8117-AC1C5A13E31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p:cNvSpPr>
            <a:spLocks noGrp="1"/>
          </p:cNvSpPr>
          <p:nvPr>
            <p:ph type="title" hasCustomPrompt="1"/>
          </p:nvPr>
        </p:nvSpPr>
        <p:spPr>
          <a:xfrm>
            <a:off x="4257535" y="5297244"/>
            <a:ext cx="7105927" cy="566816"/>
          </a:xfrm>
          <a:noFill/>
        </p:spPr>
        <p:txBody>
          <a:bodyPr anchor="b" anchorCtr="0"/>
          <a:lstStyle>
            <a:lvl1pPr defTabSz="914400">
              <a:spcBef>
                <a:spcPct val="0"/>
              </a:spcBef>
              <a:defRPr sz="2200">
                <a:solidFill>
                  <a:schemeClr val="tx1"/>
                </a:solidFill>
              </a:defRPr>
            </a:lvl1pPr>
          </a:lstStyle>
          <a:p>
            <a:pPr lvl="0" defTabSz="914400">
              <a:spcBef>
                <a:spcPct val="0"/>
              </a:spcBef>
            </a:pPr>
            <a:r>
              <a:rPr lang="en-US" dirty="0"/>
              <a:t>TITLE 22 PT. BLACK. REGULAR. UPPERCASE.</a:t>
            </a:r>
          </a:p>
        </p:txBody>
      </p:sp>
      <p:sp>
        <p:nvSpPr>
          <p:cNvPr id="5" name="Text Placeholder 4"/>
          <p:cNvSpPr>
            <a:spLocks noGrp="1"/>
          </p:cNvSpPr>
          <p:nvPr>
            <p:ph type="body" sz="quarter" idx="15" hasCustomPrompt="1"/>
          </p:nvPr>
        </p:nvSpPr>
        <p:spPr>
          <a:xfrm>
            <a:off x="4257535" y="6041041"/>
            <a:ext cx="7105927" cy="216670"/>
          </a:xfrm>
          <a:noFill/>
        </p:spPr>
        <p:txBody>
          <a:bodyPr/>
          <a:lstStyle>
            <a:lvl1pPr marL="0" marR="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sz="1600" b="0" baseline="0">
                <a:solidFill>
                  <a:schemeClr val="tx1"/>
                </a:solidFill>
              </a:defRPr>
            </a:lvl1pPr>
          </a:lstStyle>
          <a:p>
            <a:pPr marL="0" marR="0" lvl="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16 pt. Black. Regular. Sentence case.</a:t>
            </a:r>
          </a:p>
        </p:txBody>
      </p:sp>
      <p:sp>
        <p:nvSpPr>
          <p:cNvPr id="9" name="Logo">
            <a:extLst>
              <a:ext uri="{FF2B5EF4-FFF2-40B4-BE49-F238E27FC236}">
                <a16:creationId xmlns:a16="http://schemas.microsoft.com/office/drawing/2014/main" id="{FB6B4263-0223-C444-A148-BC527D99CBD1}"/>
              </a:ext>
            </a:extLst>
          </p:cNvPr>
          <p:cNvSpPr>
            <a:spLocks noChangeAspect="1" noEditPoints="1"/>
          </p:cNvSpPr>
          <p:nvPr userDrawn="1"/>
        </p:nvSpPr>
        <p:spPr bwMode="auto">
          <a:xfrm>
            <a:off x="472097" y="5520829"/>
            <a:ext cx="3071203" cy="520212"/>
          </a:xfrm>
          <a:custGeom>
            <a:avLst/>
            <a:gdLst>
              <a:gd name="T0" fmla="*/ 1871 w 1887"/>
              <a:gd name="T1" fmla="*/ 204 h 319"/>
              <a:gd name="T2" fmla="*/ 1811 w 1887"/>
              <a:gd name="T3" fmla="*/ 126 h 319"/>
              <a:gd name="T4" fmla="*/ 1886 w 1887"/>
              <a:gd name="T5" fmla="*/ 168 h 319"/>
              <a:gd name="T6" fmla="*/ 1779 w 1887"/>
              <a:gd name="T7" fmla="*/ 204 h 319"/>
              <a:gd name="T8" fmla="*/ 1728 w 1887"/>
              <a:gd name="T9" fmla="*/ 126 h 319"/>
              <a:gd name="T10" fmla="*/ 1751 w 1887"/>
              <a:gd name="T11" fmla="*/ 146 h 319"/>
              <a:gd name="T12" fmla="*/ 1656 w 1887"/>
              <a:gd name="T13" fmla="*/ 179 h 319"/>
              <a:gd name="T14" fmla="*/ 1643 w 1887"/>
              <a:gd name="T15" fmla="*/ 174 h 319"/>
              <a:gd name="T16" fmla="*/ 1611 w 1887"/>
              <a:gd name="T17" fmla="*/ 141 h 319"/>
              <a:gd name="T18" fmla="*/ 1703 w 1887"/>
              <a:gd name="T19" fmla="*/ 115 h 319"/>
              <a:gd name="T20" fmla="*/ 1562 w 1887"/>
              <a:gd name="T21" fmla="*/ 174 h 319"/>
              <a:gd name="T22" fmla="*/ 1549 w 1887"/>
              <a:gd name="T23" fmla="*/ 179 h 319"/>
              <a:gd name="T24" fmla="*/ 1587 w 1887"/>
              <a:gd name="T25" fmla="*/ 126 h 319"/>
              <a:gd name="T26" fmla="*/ 1543 w 1887"/>
              <a:gd name="T27" fmla="*/ 204 h 319"/>
              <a:gd name="T28" fmla="*/ 1448 w 1887"/>
              <a:gd name="T29" fmla="*/ 145 h 319"/>
              <a:gd name="T30" fmla="*/ 1414 w 1887"/>
              <a:gd name="T31" fmla="*/ 198 h 319"/>
              <a:gd name="T32" fmla="*/ 1452 w 1887"/>
              <a:gd name="T33" fmla="*/ 173 h 319"/>
              <a:gd name="T34" fmla="*/ 1453 w 1887"/>
              <a:gd name="T35" fmla="*/ 113 h 319"/>
              <a:gd name="T36" fmla="*/ 1370 w 1887"/>
              <a:gd name="T37" fmla="*/ 175 h 319"/>
              <a:gd name="T38" fmla="*/ 1356 w 1887"/>
              <a:gd name="T39" fmla="*/ 181 h 319"/>
              <a:gd name="T40" fmla="*/ 1321 w 1887"/>
              <a:gd name="T41" fmla="*/ 126 h 319"/>
              <a:gd name="T42" fmla="*/ 1401 w 1887"/>
              <a:gd name="T43" fmla="*/ 178 h 319"/>
              <a:gd name="T44" fmla="*/ 1278 w 1887"/>
              <a:gd name="T45" fmla="*/ 118 h 319"/>
              <a:gd name="T46" fmla="*/ 1270 w 1887"/>
              <a:gd name="T47" fmla="*/ 204 h 319"/>
              <a:gd name="T48" fmla="*/ 1195 w 1887"/>
              <a:gd name="T49" fmla="*/ 150 h 319"/>
              <a:gd name="T50" fmla="*/ 1134 w 1887"/>
              <a:gd name="T51" fmla="*/ 160 h 319"/>
              <a:gd name="T52" fmla="*/ 1221 w 1887"/>
              <a:gd name="T53" fmla="*/ 138 h 319"/>
              <a:gd name="T54" fmla="*/ 1224 w 1887"/>
              <a:gd name="T55" fmla="*/ 197 h 319"/>
              <a:gd name="T56" fmla="*/ 1133 w 1887"/>
              <a:gd name="T57" fmla="*/ 204 h 319"/>
              <a:gd name="T58" fmla="*/ 921 w 1887"/>
              <a:gd name="T59" fmla="*/ 135 h 319"/>
              <a:gd name="T60" fmla="*/ 915 w 1887"/>
              <a:gd name="T61" fmla="*/ 207 h 319"/>
              <a:gd name="T62" fmla="*/ 924 w 1887"/>
              <a:gd name="T63" fmla="*/ 176 h 319"/>
              <a:gd name="T64" fmla="*/ 881 w 1887"/>
              <a:gd name="T65" fmla="*/ 141 h 319"/>
              <a:gd name="T66" fmla="*/ 921 w 1887"/>
              <a:gd name="T67" fmla="*/ 135 h 319"/>
              <a:gd name="T68" fmla="*/ 866 w 1887"/>
              <a:gd name="T69" fmla="*/ 150 h 319"/>
              <a:gd name="T70" fmla="*/ 810 w 1887"/>
              <a:gd name="T71" fmla="*/ 204 h 319"/>
              <a:gd name="T72" fmla="*/ 729 w 1887"/>
              <a:gd name="T73" fmla="*/ 115 h 319"/>
              <a:gd name="T74" fmla="*/ 762 w 1887"/>
              <a:gd name="T75" fmla="*/ 85 h 319"/>
              <a:gd name="T76" fmla="*/ 676 w 1887"/>
              <a:gd name="T77" fmla="*/ 73 h 319"/>
              <a:gd name="T78" fmla="*/ 578 w 1887"/>
              <a:gd name="T79" fmla="*/ 175 h 319"/>
              <a:gd name="T80" fmla="*/ 564 w 1887"/>
              <a:gd name="T81" fmla="*/ 181 h 319"/>
              <a:gd name="T82" fmla="*/ 529 w 1887"/>
              <a:gd name="T83" fmla="*/ 125 h 319"/>
              <a:gd name="T84" fmla="*/ 609 w 1887"/>
              <a:gd name="T85" fmla="*/ 178 h 319"/>
              <a:gd name="T86" fmla="*/ 432 w 1887"/>
              <a:gd name="T87" fmla="*/ 201 h 319"/>
              <a:gd name="T88" fmla="*/ 464 w 1887"/>
              <a:gd name="T89" fmla="*/ 72 h 319"/>
              <a:gd name="T90" fmla="*/ 480 w 1887"/>
              <a:gd name="T91" fmla="*/ 104 h 319"/>
              <a:gd name="T92" fmla="*/ 449 w 1887"/>
              <a:gd name="T93" fmla="*/ 173 h 319"/>
              <a:gd name="T94" fmla="*/ 154 w 1887"/>
              <a:gd name="T95" fmla="*/ 95 h 319"/>
              <a:gd name="T96" fmla="*/ 122 w 1887"/>
              <a:gd name="T97" fmla="*/ 107 h 319"/>
              <a:gd name="T98" fmla="*/ 95 w 1887"/>
              <a:gd name="T99" fmla="*/ 160 h 319"/>
              <a:gd name="T100" fmla="*/ 30 w 1887"/>
              <a:gd name="T101" fmla="*/ 253 h 319"/>
              <a:gd name="T102" fmla="*/ 146 w 1887"/>
              <a:gd name="T103" fmla="*/ 319 h 319"/>
              <a:gd name="T104" fmla="*/ 220 w 1887"/>
              <a:gd name="T105" fmla="*/ 231 h 319"/>
              <a:gd name="T106" fmla="*/ 318 w 1887"/>
              <a:gd name="T107" fmla="*/ 177 h 319"/>
              <a:gd name="T108" fmla="*/ 13 w 1887"/>
              <a:gd name="T109" fmla="*/ 96 h 319"/>
              <a:gd name="T110" fmla="*/ 280 w 1887"/>
              <a:gd name="T111" fmla="*/ 54 h 319"/>
              <a:gd name="T112" fmla="*/ 42 w 1887"/>
              <a:gd name="T113" fmla="*/ 50 h 319"/>
              <a:gd name="T114" fmla="*/ 183 w 1887"/>
              <a:gd name="T115"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87" h="319">
                <a:moveTo>
                  <a:pt x="1859" y="150"/>
                </a:moveTo>
                <a:cubicBezTo>
                  <a:pt x="1858" y="145"/>
                  <a:pt x="1856" y="142"/>
                  <a:pt x="1854" y="139"/>
                </a:cubicBezTo>
                <a:cubicBezTo>
                  <a:pt x="1851" y="136"/>
                  <a:pt x="1848" y="135"/>
                  <a:pt x="1844" y="135"/>
                </a:cubicBezTo>
                <a:cubicBezTo>
                  <a:pt x="1835" y="135"/>
                  <a:pt x="1830" y="140"/>
                  <a:pt x="1828" y="150"/>
                </a:cubicBezTo>
                <a:lnTo>
                  <a:pt x="1859" y="150"/>
                </a:lnTo>
                <a:close/>
                <a:moveTo>
                  <a:pt x="1887" y="197"/>
                </a:moveTo>
                <a:cubicBezTo>
                  <a:pt x="1883" y="200"/>
                  <a:pt x="1877" y="203"/>
                  <a:pt x="1871" y="204"/>
                </a:cubicBezTo>
                <a:cubicBezTo>
                  <a:pt x="1865" y="206"/>
                  <a:pt x="1858" y="207"/>
                  <a:pt x="1851" y="207"/>
                </a:cubicBezTo>
                <a:cubicBezTo>
                  <a:pt x="1843" y="207"/>
                  <a:pt x="1835" y="206"/>
                  <a:pt x="1829" y="203"/>
                </a:cubicBezTo>
                <a:cubicBezTo>
                  <a:pt x="1822" y="201"/>
                  <a:pt x="1817" y="198"/>
                  <a:pt x="1812" y="194"/>
                </a:cubicBezTo>
                <a:cubicBezTo>
                  <a:pt x="1807" y="190"/>
                  <a:pt x="1804" y="185"/>
                  <a:pt x="1801" y="179"/>
                </a:cubicBezTo>
                <a:cubicBezTo>
                  <a:pt x="1799" y="173"/>
                  <a:pt x="1798" y="167"/>
                  <a:pt x="1798" y="160"/>
                </a:cubicBezTo>
                <a:cubicBezTo>
                  <a:pt x="1798" y="153"/>
                  <a:pt x="1799" y="146"/>
                  <a:pt x="1801" y="141"/>
                </a:cubicBezTo>
                <a:cubicBezTo>
                  <a:pt x="1803" y="135"/>
                  <a:pt x="1806" y="130"/>
                  <a:pt x="1811" y="126"/>
                </a:cubicBezTo>
                <a:cubicBezTo>
                  <a:pt x="1815" y="122"/>
                  <a:pt x="1820" y="118"/>
                  <a:pt x="1825" y="116"/>
                </a:cubicBezTo>
                <a:cubicBezTo>
                  <a:pt x="1831" y="114"/>
                  <a:pt x="1837" y="113"/>
                  <a:pt x="1844" y="113"/>
                </a:cubicBezTo>
                <a:cubicBezTo>
                  <a:pt x="1851" y="113"/>
                  <a:pt x="1857" y="114"/>
                  <a:pt x="1862" y="116"/>
                </a:cubicBezTo>
                <a:cubicBezTo>
                  <a:pt x="1867" y="118"/>
                  <a:pt x="1872" y="121"/>
                  <a:pt x="1876" y="125"/>
                </a:cubicBezTo>
                <a:cubicBezTo>
                  <a:pt x="1880" y="128"/>
                  <a:pt x="1882" y="133"/>
                  <a:pt x="1884" y="138"/>
                </a:cubicBezTo>
                <a:cubicBezTo>
                  <a:pt x="1886" y="144"/>
                  <a:pt x="1887" y="150"/>
                  <a:pt x="1887" y="157"/>
                </a:cubicBezTo>
                <a:cubicBezTo>
                  <a:pt x="1887" y="161"/>
                  <a:pt x="1887" y="165"/>
                  <a:pt x="1886" y="168"/>
                </a:cubicBezTo>
                <a:cubicBezTo>
                  <a:pt x="1828" y="168"/>
                  <a:pt x="1828" y="168"/>
                  <a:pt x="1828" y="168"/>
                </a:cubicBezTo>
                <a:cubicBezTo>
                  <a:pt x="1831" y="178"/>
                  <a:pt x="1840" y="183"/>
                  <a:pt x="1854" y="183"/>
                </a:cubicBezTo>
                <a:cubicBezTo>
                  <a:pt x="1858" y="183"/>
                  <a:pt x="1862" y="182"/>
                  <a:pt x="1866" y="181"/>
                </a:cubicBezTo>
                <a:cubicBezTo>
                  <a:pt x="1870" y="180"/>
                  <a:pt x="1874" y="179"/>
                  <a:pt x="1877" y="178"/>
                </a:cubicBezTo>
                <a:lnTo>
                  <a:pt x="1887" y="197"/>
                </a:lnTo>
                <a:close/>
                <a:moveTo>
                  <a:pt x="1794" y="198"/>
                </a:moveTo>
                <a:cubicBezTo>
                  <a:pt x="1790" y="201"/>
                  <a:pt x="1785" y="203"/>
                  <a:pt x="1779" y="204"/>
                </a:cubicBezTo>
                <a:cubicBezTo>
                  <a:pt x="1774" y="206"/>
                  <a:pt x="1769" y="206"/>
                  <a:pt x="1763" y="206"/>
                </a:cubicBezTo>
                <a:cubicBezTo>
                  <a:pt x="1755" y="206"/>
                  <a:pt x="1748" y="205"/>
                  <a:pt x="1742" y="203"/>
                </a:cubicBezTo>
                <a:cubicBezTo>
                  <a:pt x="1736" y="201"/>
                  <a:pt x="1731" y="198"/>
                  <a:pt x="1727" y="194"/>
                </a:cubicBezTo>
                <a:cubicBezTo>
                  <a:pt x="1723" y="190"/>
                  <a:pt x="1719" y="185"/>
                  <a:pt x="1717" y="179"/>
                </a:cubicBezTo>
                <a:cubicBezTo>
                  <a:pt x="1715" y="173"/>
                  <a:pt x="1714" y="167"/>
                  <a:pt x="1714" y="160"/>
                </a:cubicBezTo>
                <a:cubicBezTo>
                  <a:pt x="1714" y="153"/>
                  <a:pt x="1715" y="147"/>
                  <a:pt x="1718" y="141"/>
                </a:cubicBezTo>
                <a:cubicBezTo>
                  <a:pt x="1720" y="135"/>
                  <a:pt x="1723" y="130"/>
                  <a:pt x="1728" y="126"/>
                </a:cubicBezTo>
                <a:cubicBezTo>
                  <a:pt x="1732" y="122"/>
                  <a:pt x="1737" y="119"/>
                  <a:pt x="1743" y="116"/>
                </a:cubicBezTo>
                <a:cubicBezTo>
                  <a:pt x="1749" y="114"/>
                  <a:pt x="1756" y="113"/>
                  <a:pt x="1763" y="113"/>
                </a:cubicBezTo>
                <a:cubicBezTo>
                  <a:pt x="1773" y="113"/>
                  <a:pt x="1781" y="115"/>
                  <a:pt x="1788" y="118"/>
                </a:cubicBezTo>
                <a:cubicBezTo>
                  <a:pt x="1784" y="144"/>
                  <a:pt x="1784" y="144"/>
                  <a:pt x="1784" y="144"/>
                </a:cubicBezTo>
                <a:cubicBezTo>
                  <a:pt x="1782" y="143"/>
                  <a:pt x="1779" y="142"/>
                  <a:pt x="1775" y="141"/>
                </a:cubicBezTo>
                <a:cubicBezTo>
                  <a:pt x="1772" y="141"/>
                  <a:pt x="1769" y="140"/>
                  <a:pt x="1767" y="140"/>
                </a:cubicBezTo>
                <a:cubicBezTo>
                  <a:pt x="1760" y="140"/>
                  <a:pt x="1755" y="142"/>
                  <a:pt x="1751" y="146"/>
                </a:cubicBezTo>
                <a:cubicBezTo>
                  <a:pt x="1747" y="149"/>
                  <a:pt x="1745" y="154"/>
                  <a:pt x="1745" y="160"/>
                </a:cubicBezTo>
                <a:cubicBezTo>
                  <a:pt x="1745" y="166"/>
                  <a:pt x="1747" y="170"/>
                  <a:pt x="1751" y="174"/>
                </a:cubicBezTo>
                <a:cubicBezTo>
                  <a:pt x="1755" y="177"/>
                  <a:pt x="1760" y="179"/>
                  <a:pt x="1767" y="179"/>
                </a:cubicBezTo>
                <a:cubicBezTo>
                  <a:pt x="1770" y="179"/>
                  <a:pt x="1772" y="179"/>
                  <a:pt x="1775" y="178"/>
                </a:cubicBezTo>
                <a:cubicBezTo>
                  <a:pt x="1778" y="178"/>
                  <a:pt x="1780" y="177"/>
                  <a:pt x="1782" y="176"/>
                </a:cubicBezTo>
                <a:lnTo>
                  <a:pt x="1794" y="198"/>
                </a:lnTo>
                <a:close/>
                <a:moveTo>
                  <a:pt x="1656" y="179"/>
                </a:moveTo>
                <a:cubicBezTo>
                  <a:pt x="1662" y="179"/>
                  <a:pt x="1666" y="177"/>
                  <a:pt x="1669" y="174"/>
                </a:cubicBezTo>
                <a:cubicBezTo>
                  <a:pt x="1673" y="170"/>
                  <a:pt x="1674" y="165"/>
                  <a:pt x="1674" y="160"/>
                </a:cubicBezTo>
                <a:cubicBezTo>
                  <a:pt x="1674" y="154"/>
                  <a:pt x="1673" y="149"/>
                  <a:pt x="1669" y="145"/>
                </a:cubicBezTo>
                <a:cubicBezTo>
                  <a:pt x="1666" y="142"/>
                  <a:pt x="1662" y="140"/>
                  <a:pt x="1656" y="140"/>
                </a:cubicBezTo>
                <a:cubicBezTo>
                  <a:pt x="1651" y="140"/>
                  <a:pt x="1647" y="142"/>
                  <a:pt x="1643" y="145"/>
                </a:cubicBezTo>
                <a:cubicBezTo>
                  <a:pt x="1640" y="149"/>
                  <a:pt x="1638" y="154"/>
                  <a:pt x="1638" y="160"/>
                </a:cubicBezTo>
                <a:cubicBezTo>
                  <a:pt x="1638" y="165"/>
                  <a:pt x="1640" y="170"/>
                  <a:pt x="1643" y="174"/>
                </a:cubicBezTo>
                <a:cubicBezTo>
                  <a:pt x="1647" y="177"/>
                  <a:pt x="1651" y="179"/>
                  <a:pt x="1656" y="179"/>
                </a:cubicBezTo>
                <a:moveTo>
                  <a:pt x="1648" y="207"/>
                </a:moveTo>
                <a:cubicBezTo>
                  <a:pt x="1642" y="207"/>
                  <a:pt x="1637" y="206"/>
                  <a:pt x="1632" y="203"/>
                </a:cubicBezTo>
                <a:cubicBezTo>
                  <a:pt x="1627" y="201"/>
                  <a:pt x="1622" y="198"/>
                  <a:pt x="1619" y="194"/>
                </a:cubicBezTo>
                <a:cubicBezTo>
                  <a:pt x="1615" y="189"/>
                  <a:pt x="1613" y="185"/>
                  <a:pt x="1611" y="179"/>
                </a:cubicBezTo>
                <a:cubicBezTo>
                  <a:pt x="1609" y="173"/>
                  <a:pt x="1608" y="167"/>
                  <a:pt x="1608" y="160"/>
                </a:cubicBezTo>
                <a:cubicBezTo>
                  <a:pt x="1608" y="153"/>
                  <a:pt x="1609" y="147"/>
                  <a:pt x="1611" y="141"/>
                </a:cubicBezTo>
                <a:cubicBezTo>
                  <a:pt x="1613" y="135"/>
                  <a:pt x="1616" y="130"/>
                  <a:pt x="1619" y="126"/>
                </a:cubicBezTo>
                <a:cubicBezTo>
                  <a:pt x="1623" y="122"/>
                  <a:pt x="1627" y="119"/>
                  <a:pt x="1633" y="116"/>
                </a:cubicBezTo>
                <a:cubicBezTo>
                  <a:pt x="1638" y="114"/>
                  <a:pt x="1643" y="113"/>
                  <a:pt x="1649" y="113"/>
                </a:cubicBezTo>
                <a:cubicBezTo>
                  <a:pt x="1654" y="113"/>
                  <a:pt x="1659" y="114"/>
                  <a:pt x="1663" y="116"/>
                </a:cubicBezTo>
                <a:cubicBezTo>
                  <a:pt x="1668" y="118"/>
                  <a:pt x="1671" y="122"/>
                  <a:pt x="1674" y="126"/>
                </a:cubicBezTo>
                <a:cubicBezTo>
                  <a:pt x="1674" y="115"/>
                  <a:pt x="1674" y="115"/>
                  <a:pt x="1674" y="115"/>
                </a:cubicBezTo>
                <a:cubicBezTo>
                  <a:pt x="1703" y="115"/>
                  <a:pt x="1703" y="115"/>
                  <a:pt x="1703" y="115"/>
                </a:cubicBezTo>
                <a:cubicBezTo>
                  <a:pt x="1703" y="204"/>
                  <a:pt x="1703" y="204"/>
                  <a:pt x="1703" y="204"/>
                </a:cubicBezTo>
                <a:cubicBezTo>
                  <a:pt x="1674" y="204"/>
                  <a:pt x="1674" y="204"/>
                  <a:pt x="1674" y="204"/>
                </a:cubicBezTo>
                <a:cubicBezTo>
                  <a:pt x="1674" y="194"/>
                  <a:pt x="1674" y="194"/>
                  <a:pt x="1674" y="194"/>
                </a:cubicBezTo>
                <a:cubicBezTo>
                  <a:pt x="1671" y="198"/>
                  <a:pt x="1668" y="201"/>
                  <a:pt x="1663" y="203"/>
                </a:cubicBezTo>
                <a:cubicBezTo>
                  <a:pt x="1659" y="206"/>
                  <a:pt x="1654" y="207"/>
                  <a:pt x="1648" y="207"/>
                </a:cubicBezTo>
                <a:moveTo>
                  <a:pt x="1549" y="179"/>
                </a:moveTo>
                <a:cubicBezTo>
                  <a:pt x="1554" y="179"/>
                  <a:pt x="1559" y="177"/>
                  <a:pt x="1562" y="174"/>
                </a:cubicBezTo>
                <a:cubicBezTo>
                  <a:pt x="1565" y="170"/>
                  <a:pt x="1567" y="165"/>
                  <a:pt x="1567" y="160"/>
                </a:cubicBezTo>
                <a:cubicBezTo>
                  <a:pt x="1567" y="154"/>
                  <a:pt x="1565" y="149"/>
                  <a:pt x="1562" y="145"/>
                </a:cubicBezTo>
                <a:cubicBezTo>
                  <a:pt x="1559" y="142"/>
                  <a:pt x="1554" y="140"/>
                  <a:pt x="1549" y="140"/>
                </a:cubicBezTo>
                <a:cubicBezTo>
                  <a:pt x="1544" y="140"/>
                  <a:pt x="1540" y="142"/>
                  <a:pt x="1536" y="145"/>
                </a:cubicBezTo>
                <a:cubicBezTo>
                  <a:pt x="1533" y="149"/>
                  <a:pt x="1531" y="154"/>
                  <a:pt x="1531" y="160"/>
                </a:cubicBezTo>
                <a:cubicBezTo>
                  <a:pt x="1531" y="165"/>
                  <a:pt x="1533" y="170"/>
                  <a:pt x="1536" y="174"/>
                </a:cubicBezTo>
                <a:cubicBezTo>
                  <a:pt x="1540" y="177"/>
                  <a:pt x="1544" y="179"/>
                  <a:pt x="1549" y="179"/>
                </a:cubicBezTo>
                <a:moveTo>
                  <a:pt x="1502" y="115"/>
                </a:moveTo>
                <a:cubicBezTo>
                  <a:pt x="1531" y="115"/>
                  <a:pt x="1531" y="115"/>
                  <a:pt x="1531" y="115"/>
                </a:cubicBezTo>
                <a:cubicBezTo>
                  <a:pt x="1531" y="125"/>
                  <a:pt x="1531" y="125"/>
                  <a:pt x="1531" y="125"/>
                </a:cubicBezTo>
                <a:cubicBezTo>
                  <a:pt x="1534" y="121"/>
                  <a:pt x="1538" y="118"/>
                  <a:pt x="1542" y="116"/>
                </a:cubicBezTo>
                <a:cubicBezTo>
                  <a:pt x="1547" y="114"/>
                  <a:pt x="1552" y="113"/>
                  <a:pt x="1558" y="113"/>
                </a:cubicBezTo>
                <a:cubicBezTo>
                  <a:pt x="1563" y="113"/>
                  <a:pt x="1569" y="114"/>
                  <a:pt x="1574" y="116"/>
                </a:cubicBezTo>
                <a:cubicBezTo>
                  <a:pt x="1579" y="118"/>
                  <a:pt x="1583" y="122"/>
                  <a:pt x="1587" y="126"/>
                </a:cubicBezTo>
                <a:cubicBezTo>
                  <a:pt x="1590" y="130"/>
                  <a:pt x="1593" y="135"/>
                  <a:pt x="1595" y="140"/>
                </a:cubicBezTo>
                <a:cubicBezTo>
                  <a:pt x="1597" y="146"/>
                  <a:pt x="1598" y="152"/>
                  <a:pt x="1598" y="159"/>
                </a:cubicBezTo>
                <a:cubicBezTo>
                  <a:pt x="1598" y="166"/>
                  <a:pt x="1597" y="172"/>
                  <a:pt x="1595" y="178"/>
                </a:cubicBezTo>
                <a:cubicBezTo>
                  <a:pt x="1593" y="184"/>
                  <a:pt x="1590" y="189"/>
                  <a:pt x="1586" y="193"/>
                </a:cubicBezTo>
                <a:cubicBezTo>
                  <a:pt x="1582" y="197"/>
                  <a:pt x="1578" y="201"/>
                  <a:pt x="1573" y="203"/>
                </a:cubicBezTo>
                <a:cubicBezTo>
                  <a:pt x="1568" y="205"/>
                  <a:pt x="1563" y="207"/>
                  <a:pt x="1557" y="207"/>
                </a:cubicBezTo>
                <a:cubicBezTo>
                  <a:pt x="1552" y="207"/>
                  <a:pt x="1547" y="206"/>
                  <a:pt x="1543" y="204"/>
                </a:cubicBezTo>
                <a:cubicBezTo>
                  <a:pt x="1539" y="202"/>
                  <a:pt x="1536" y="199"/>
                  <a:pt x="1533" y="196"/>
                </a:cubicBezTo>
                <a:cubicBezTo>
                  <a:pt x="1533" y="243"/>
                  <a:pt x="1533" y="243"/>
                  <a:pt x="1533" y="243"/>
                </a:cubicBezTo>
                <a:cubicBezTo>
                  <a:pt x="1502" y="243"/>
                  <a:pt x="1502" y="243"/>
                  <a:pt x="1502" y="243"/>
                </a:cubicBezTo>
                <a:lnTo>
                  <a:pt x="1502" y="115"/>
                </a:lnTo>
                <a:close/>
                <a:moveTo>
                  <a:pt x="1455" y="135"/>
                </a:moveTo>
                <a:cubicBezTo>
                  <a:pt x="1449" y="135"/>
                  <a:pt x="1445" y="137"/>
                  <a:pt x="1445" y="140"/>
                </a:cubicBezTo>
                <a:cubicBezTo>
                  <a:pt x="1445" y="142"/>
                  <a:pt x="1446" y="144"/>
                  <a:pt x="1448" y="145"/>
                </a:cubicBezTo>
                <a:cubicBezTo>
                  <a:pt x="1450" y="146"/>
                  <a:pt x="1454" y="147"/>
                  <a:pt x="1459" y="148"/>
                </a:cubicBezTo>
                <a:cubicBezTo>
                  <a:pt x="1469" y="151"/>
                  <a:pt x="1477" y="154"/>
                  <a:pt x="1482" y="159"/>
                </a:cubicBezTo>
                <a:cubicBezTo>
                  <a:pt x="1487" y="164"/>
                  <a:pt x="1489" y="170"/>
                  <a:pt x="1489" y="179"/>
                </a:cubicBezTo>
                <a:cubicBezTo>
                  <a:pt x="1489" y="187"/>
                  <a:pt x="1486" y="194"/>
                  <a:pt x="1479" y="199"/>
                </a:cubicBezTo>
                <a:cubicBezTo>
                  <a:pt x="1472" y="204"/>
                  <a:pt x="1462" y="207"/>
                  <a:pt x="1449" y="207"/>
                </a:cubicBezTo>
                <a:cubicBezTo>
                  <a:pt x="1442" y="207"/>
                  <a:pt x="1436" y="206"/>
                  <a:pt x="1429" y="204"/>
                </a:cubicBezTo>
                <a:cubicBezTo>
                  <a:pt x="1423" y="203"/>
                  <a:pt x="1418" y="201"/>
                  <a:pt x="1414" y="198"/>
                </a:cubicBezTo>
                <a:cubicBezTo>
                  <a:pt x="1424" y="180"/>
                  <a:pt x="1424" y="180"/>
                  <a:pt x="1424" y="180"/>
                </a:cubicBezTo>
                <a:cubicBezTo>
                  <a:pt x="1427" y="181"/>
                  <a:pt x="1431" y="182"/>
                  <a:pt x="1436" y="183"/>
                </a:cubicBezTo>
                <a:cubicBezTo>
                  <a:pt x="1440" y="184"/>
                  <a:pt x="1444" y="184"/>
                  <a:pt x="1447" y="184"/>
                </a:cubicBezTo>
                <a:cubicBezTo>
                  <a:pt x="1455" y="184"/>
                  <a:pt x="1458" y="182"/>
                  <a:pt x="1458" y="179"/>
                </a:cubicBezTo>
                <a:cubicBezTo>
                  <a:pt x="1458" y="178"/>
                  <a:pt x="1458" y="177"/>
                  <a:pt x="1458" y="176"/>
                </a:cubicBezTo>
                <a:cubicBezTo>
                  <a:pt x="1458" y="176"/>
                  <a:pt x="1457" y="175"/>
                  <a:pt x="1456" y="175"/>
                </a:cubicBezTo>
                <a:cubicBezTo>
                  <a:pt x="1455" y="174"/>
                  <a:pt x="1454" y="173"/>
                  <a:pt x="1452" y="173"/>
                </a:cubicBezTo>
                <a:cubicBezTo>
                  <a:pt x="1450" y="172"/>
                  <a:pt x="1448" y="172"/>
                  <a:pt x="1445" y="171"/>
                </a:cubicBezTo>
                <a:cubicBezTo>
                  <a:pt x="1440" y="170"/>
                  <a:pt x="1435" y="168"/>
                  <a:pt x="1432" y="166"/>
                </a:cubicBezTo>
                <a:cubicBezTo>
                  <a:pt x="1428" y="164"/>
                  <a:pt x="1425" y="162"/>
                  <a:pt x="1422" y="160"/>
                </a:cubicBezTo>
                <a:cubicBezTo>
                  <a:pt x="1420" y="157"/>
                  <a:pt x="1418" y="155"/>
                  <a:pt x="1417" y="152"/>
                </a:cubicBezTo>
                <a:cubicBezTo>
                  <a:pt x="1416" y="148"/>
                  <a:pt x="1415" y="145"/>
                  <a:pt x="1415" y="141"/>
                </a:cubicBezTo>
                <a:cubicBezTo>
                  <a:pt x="1415" y="132"/>
                  <a:pt x="1418" y="125"/>
                  <a:pt x="1425" y="120"/>
                </a:cubicBezTo>
                <a:cubicBezTo>
                  <a:pt x="1432" y="115"/>
                  <a:pt x="1441" y="113"/>
                  <a:pt x="1453" y="113"/>
                </a:cubicBezTo>
                <a:cubicBezTo>
                  <a:pt x="1459" y="113"/>
                  <a:pt x="1465" y="113"/>
                  <a:pt x="1471" y="115"/>
                </a:cubicBezTo>
                <a:cubicBezTo>
                  <a:pt x="1476" y="116"/>
                  <a:pt x="1481" y="117"/>
                  <a:pt x="1485" y="120"/>
                </a:cubicBezTo>
                <a:cubicBezTo>
                  <a:pt x="1482" y="142"/>
                  <a:pt x="1482" y="142"/>
                  <a:pt x="1482" y="142"/>
                </a:cubicBezTo>
                <a:cubicBezTo>
                  <a:pt x="1478" y="140"/>
                  <a:pt x="1473" y="138"/>
                  <a:pt x="1468" y="137"/>
                </a:cubicBezTo>
                <a:cubicBezTo>
                  <a:pt x="1464" y="136"/>
                  <a:pt x="1459" y="135"/>
                  <a:pt x="1455" y="135"/>
                </a:cubicBezTo>
                <a:moveTo>
                  <a:pt x="1356" y="181"/>
                </a:moveTo>
                <a:cubicBezTo>
                  <a:pt x="1362" y="181"/>
                  <a:pt x="1366" y="179"/>
                  <a:pt x="1370" y="175"/>
                </a:cubicBezTo>
                <a:cubicBezTo>
                  <a:pt x="1373" y="171"/>
                  <a:pt x="1375" y="166"/>
                  <a:pt x="1375" y="160"/>
                </a:cubicBezTo>
                <a:cubicBezTo>
                  <a:pt x="1375" y="153"/>
                  <a:pt x="1373" y="148"/>
                  <a:pt x="1370" y="144"/>
                </a:cubicBezTo>
                <a:cubicBezTo>
                  <a:pt x="1366" y="140"/>
                  <a:pt x="1362" y="139"/>
                  <a:pt x="1356" y="139"/>
                </a:cubicBezTo>
                <a:cubicBezTo>
                  <a:pt x="1350" y="139"/>
                  <a:pt x="1345" y="140"/>
                  <a:pt x="1342" y="144"/>
                </a:cubicBezTo>
                <a:cubicBezTo>
                  <a:pt x="1338" y="148"/>
                  <a:pt x="1337" y="153"/>
                  <a:pt x="1337" y="160"/>
                </a:cubicBezTo>
                <a:cubicBezTo>
                  <a:pt x="1337" y="166"/>
                  <a:pt x="1338" y="171"/>
                  <a:pt x="1342" y="175"/>
                </a:cubicBezTo>
                <a:cubicBezTo>
                  <a:pt x="1345" y="179"/>
                  <a:pt x="1350" y="181"/>
                  <a:pt x="1356" y="181"/>
                </a:cubicBezTo>
                <a:moveTo>
                  <a:pt x="1356" y="207"/>
                </a:moveTo>
                <a:cubicBezTo>
                  <a:pt x="1349" y="207"/>
                  <a:pt x="1342" y="205"/>
                  <a:pt x="1336" y="203"/>
                </a:cubicBezTo>
                <a:cubicBezTo>
                  <a:pt x="1330" y="201"/>
                  <a:pt x="1325" y="198"/>
                  <a:pt x="1321" y="193"/>
                </a:cubicBezTo>
                <a:cubicBezTo>
                  <a:pt x="1317" y="189"/>
                  <a:pt x="1313" y="184"/>
                  <a:pt x="1311" y="178"/>
                </a:cubicBezTo>
                <a:cubicBezTo>
                  <a:pt x="1308" y="173"/>
                  <a:pt x="1307" y="166"/>
                  <a:pt x="1307" y="160"/>
                </a:cubicBezTo>
                <a:cubicBezTo>
                  <a:pt x="1307" y="153"/>
                  <a:pt x="1308" y="147"/>
                  <a:pt x="1311" y="141"/>
                </a:cubicBezTo>
                <a:cubicBezTo>
                  <a:pt x="1313" y="135"/>
                  <a:pt x="1317" y="130"/>
                  <a:pt x="1321" y="126"/>
                </a:cubicBezTo>
                <a:cubicBezTo>
                  <a:pt x="1325" y="122"/>
                  <a:pt x="1331" y="118"/>
                  <a:pt x="1337" y="116"/>
                </a:cubicBezTo>
                <a:cubicBezTo>
                  <a:pt x="1342" y="114"/>
                  <a:pt x="1349" y="113"/>
                  <a:pt x="1356" y="113"/>
                </a:cubicBezTo>
                <a:cubicBezTo>
                  <a:pt x="1363" y="113"/>
                  <a:pt x="1369" y="114"/>
                  <a:pt x="1375" y="116"/>
                </a:cubicBezTo>
                <a:cubicBezTo>
                  <a:pt x="1381" y="118"/>
                  <a:pt x="1386" y="122"/>
                  <a:pt x="1391" y="126"/>
                </a:cubicBezTo>
                <a:cubicBezTo>
                  <a:pt x="1395" y="130"/>
                  <a:pt x="1398" y="135"/>
                  <a:pt x="1401" y="141"/>
                </a:cubicBezTo>
                <a:cubicBezTo>
                  <a:pt x="1403" y="147"/>
                  <a:pt x="1404" y="153"/>
                  <a:pt x="1404" y="160"/>
                </a:cubicBezTo>
                <a:cubicBezTo>
                  <a:pt x="1404" y="166"/>
                  <a:pt x="1403" y="173"/>
                  <a:pt x="1401" y="178"/>
                </a:cubicBezTo>
                <a:cubicBezTo>
                  <a:pt x="1398" y="184"/>
                  <a:pt x="1395" y="189"/>
                  <a:pt x="1391" y="193"/>
                </a:cubicBezTo>
                <a:cubicBezTo>
                  <a:pt x="1386" y="197"/>
                  <a:pt x="1381" y="201"/>
                  <a:pt x="1375" y="203"/>
                </a:cubicBezTo>
                <a:cubicBezTo>
                  <a:pt x="1369" y="205"/>
                  <a:pt x="1363" y="207"/>
                  <a:pt x="1356" y="207"/>
                </a:cubicBezTo>
                <a:moveTo>
                  <a:pt x="1239" y="115"/>
                </a:moveTo>
                <a:cubicBezTo>
                  <a:pt x="1269" y="115"/>
                  <a:pt x="1269" y="115"/>
                  <a:pt x="1269" y="115"/>
                </a:cubicBezTo>
                <a:cubicBezTo>
                  <a:pt x="1269" y="129"/>
                  <a:pt x="1269" y="129"/>
                  <a:pt x="1269" y="129"/>
                </a:cubicBezTo>
                <a:cubicBezTo>
                  <a:pt x="1271" y="124"/>
                  <a:pt x="1274" y="120"/>
                  <a:pt x="1278" y="118"/>
                </a:cubicBezTo>
                <a:cubicBezTo>
                  <a:pt x="1282" y="115"/>
                  <a:pt x="1286" y="114"/>
                  <a:pt x="1291" y="114"/>
                </a:cubicBezTo>
                <a:cubicBezTo>
                  <a:pt x="1295" y="114"/>
                  <a:pt x="1299" y="114"/>
                  <a:pt x="1301" y="116"/>
                </a:cubicBezTo>
                <a:cubicBezTo>
                  <a:pt x="1299" y="145"/>
                  <a:pt x="1299" y="145"/>
                  <a:pt x="1299" y="145"/>
                </a:cubicBezTo>
                <a:cubicBezTo>
                  <a:pt x="1297" y="144"/>
                  <a:pt x="1296" y="143"/>
                  <a:pt x="1293" y="143"/>
                </a:cubicBezTo>
                <a:cubicBezTo>
                  <a:pt x="1291" y="143"/>
                  <a:pt x="1289" y="142"/>
                  <a:pt x="1288" y="142"/>
                </a:cubicBezTo>
                <a:cubicBezTo>
                  <a:pt x="1276" y="142"/>
                  <a:pt x="1270" y="150"/>
                  <a:pt x="1270" y="166"/>
                </a:cubicBezTo>
                <a:cubicBezTo>
                  <a:pt x="1270" y="204"/>
                  <a:pt x="1270" y="204"/>
                  <a:pt x="1270" y="204"/>
                </a:cubicBezTo>
                <a:cubicBezTo>
                  <a:pt x="1239" y="204"/>
                  <a:pt x="1239" y="204"/>
                  <a:pt x="1239" y="204"/>
                </a:cubicBezTo>
                <a:lnTo>
                  <a:pt x="1239" y="115"/>
                </a:lnTo>
                <a:close/>
                <a:moveTo>
                  <a:pt x="1195" y="150"/>
                </a:moveTo>
                <a:cubicBezTo>
                  <a:pt x="1195" y="145"/>
                  <a:pt x="1193" y="142"/>
                  <a:pt x="1191" y="139"/>
                </a:cubicBezTo>
                <a:cubicBezTo>
                  <a:pt x="1188" y="136"/>
                  <a:pt x="1184" y="135"/>
                  <a:pt x="1180" y="135"/>
                </a:cubicBezTo>
                <a:cubicBezTo>
                  <a:pt x="1172" y="135"/>
                  <a:pt x="1166" y="140"/>
                  <a:pt x="1164" y="150"/>
                </a:cubicBezTo>
                <a:lnTo>
                  <a:pt x="1195" y="150"/>
                </a:lnTo>
                <a:close/>
                <a:moveTo>
                  <a:pt x="1224" y="197"/>
                </a:moveTo>
                <a:cubicBezTo>
                  <a:pt x="1219" y="200"/>
                  <a:pt x="1214" y="203"/>
                  <a:pt x="1208" y="204"/>
                </a:cubicBezTo>
                <a:cubicBezTo>
                  <a:pt x="1201" y="206"/>
                  <a:pt x="1195" y="207"/>
                  <a:pt x="1188" y="207"/>
                </a:cubicBezTo>
                <a:cubicBezTo>
                  <a:pt x="1180" y="207"/>
                  <a:pt x="1172" y="206"/>
                  <a:pt x="1166" y="203"/>
                </a:cubicBezTo>
                <a:cubicBezTo>
                  <a:pt x="1159" y="201"/>
                  <a:pt x="1153" y="198"/>
                  <a:pt x="1149" y="194"/>
                </a:cubicBezTo>
                <a:cubicBezTo>
                  <a:pt x="1144" y="190"/>
                  <a:pt x="1141" y="185"/>
                  <a:pt x="1138" y="179"/>
                </a:cubicBezTo>
                <a:cubicBezTo>
                  <a:pt x="1136" y="173"/>
                  <a:pt x="1134" y="167"/>
                  <a:pt x="1134" y="160"/>
                </a:cubicBezTo>
                <a:cubicBezTo>
                  <a:pt x="1134" y="153"/>
                  <a:pt x="1136" y="146"/>
                  <a:pt x="1138" y="141"/>
                </a:cubicBezTo>
                <a:cubicBezTo>
                  <a:pt x="1140" y="135"/>
                  <a:pt x="1143" y="130"/>
                  <a:pt x="1147" y="126"/>
                </a:cubicBezTo>
                <a:cubicBezTo>
                  <a:pt x="1151" y="122"/>
                  <a:pt x="1156" y="118"/>
                  <a:pt x="1162" y="116"/>
                </a:cubicBezTo>
                <a:cubicBezTo>
                  <a:pt x="1168" y="114"/>
                  <a:pt x="1174" y="113"/>
                  <a:pt x="1181" y="113"/>
                </a:cubicBezTo>
                <a:cubicBezTo>
                  <a:pt x="1187" y="113"/>
                  <a:pt x="1193" y="114"/>
                  <a:pt x="1199" y="116"/>
                </a:cubicBezTo>
                <a:cubicBezTo>
                  <a:pt x="1204" y="118"/>
                  <a:pt x="1209" y="121"/>
                  <a:pt x="1212" y="125"/>
                </a:cubicBezTo>
                <a:cubicBezTo>
                  <a:pt x="1216" y="128"/>
                  <a:pt x="1219" y="133"/>
                  <a:pt x="1221" y="138"/>
                </a:cubicBezTo>
                <a:cubicBezTo>
                  <a:pt x="1223" y="144"/>
                  <a:pt x="1224" y="150"/>
                  <a:pt x="1224" y="157"/>
                </a:cubicBezTo>
                <a:cubicBezTo>
                  <a:pt x="1224" y="161"/>
                  <a:pt x="1224" y="165"/>
                  <a:pt x="1223" y="168"/>
                </a:cubicBezTo>
                <a:cubicBezTo>
                  <a:pt x="1165" y="168"/>
                  <a:pt x="1165" y="168"/>
                  <a:pt x="1165" y="168"/>
                </a:cubicBezTo>
                <a:cubicBezTo>
                  <a:pt x="1168" y="178"/>
                  <a:pt x="1176" y="183"/>
                  <a:pt x="1191" y="183"/>
                </a:cubicBezTo>
                <a:cubicBezTo>
                  <a:pt x="1194" y="183"/>
                  <a:pt x="1198" y="182"/>
                  <a:pt x="1203" y="181"/>
                </a:cubicBezTo>
                <a:cubicBezTo>
                  <a:pt x="1207" y="180"/>
                  <a:pt x="1211" y="179"/>
                  <a:pt x="1214" y="178"/>
                </a:cubicBezTo>
                <a:lnTo>
                  <a:pt x="1224" y="197"/>
                </a:lnTo>
                <a:close/>
                <a:moveTo>
                  <a:pt x="1077" y="148"/>
                </a:moveTo>
                <a:cubicBezTo>
                  <a:pt x="1062" y="103"/>
                  <a:pt x="1062" y="103"/>
                  <a:pt x="1062" y="103"/>
                </a:cubicBezTo>
                <a:cubicBezTo>
                  <a:pt x="1047" y="148"/>
                  <a:pt x="1047" y="148"/>
                  <a:pt x="1047" y="148"/>
                </a:cubicBezTo>
                <a:lnTo>
                  <a:pt x="1077" y="148"/>
                </a:lnTo>
                <a:close/>
                <a:moveTo>
                  <a:pt x="1046" y="73"/>
                </a:moveTo>
                <a:cubicBezTo>
                  <a:pt x="1081" y="73"/>
                  <a:pt x="1081" y="73"/>
                  <a:pt x="1081" y="73"/>
                </a:cubicBezTo>
                <a:cubicBezTo>
                  <a:pt x="1133" y="204"/>
                  <a:pt x="1133" y="204"/>
                  <a:pt x="1133" y="204"/>
                </a:cubicBezTo>
                <a:cubicBezTo>
                  <a:pt x="1096" y="204"/>
                  <a:pt x="1096" y="204"/>
                  <a:pt x="1096" y="204"/>
                </a:cubicBezTo>
                <a:cubicBezTo>
                  <a:pt x="1086" y="174"/>
                  <a:pt x="1086" y="174"/>
                  <a:pt x="1086" y="174"/>
                </a:cubicBezTo>
                <a:cubicBezTo>
                  <a:pt x="1039" y="174"/>
                  <a:pt x="1039" y="174"/>
                  <a:pt x="1039" y="174"/>
                </a:cubicBezTo>
                <a:cubicBezTo>
                  <a:pt x="1029" y="204"/>
                  <a:pt x="1029" y="204"/>
                  <a:pt x="1029" y="204"/>
                </a:cubicBezTo>
                <a:cubicBezTo>
                  <a:pt x="995" y="204"/>
                  <a:pt x="995" y="204"/>
                  <a:pt x="995" y="204"/>
                </a:cubicBezTo>
                <a:lnTo>
                  <a:pt x="1046" y="73"/>
                </a:lnTo>
                <a:close/>
                <a:moveTo>
                  <a:pt x="921" y="135"/>
                </a:moveTo>
                <a:cubicBezTo>
                  <a:pt x="914" y="135"/>
                  <a:pt x="911" y="137"/>
                  <a:pt x="911" y="140"/>
                </a:cubicBezTo>
                <a:cubicBezTo>
                  <a:pt x="911" y="142"/>
                  <a:pt x="912" y="144"/>
                  <a:pt x="914" y="145"/>
                </a:cubicBezTo>
                <a:cubicBezTo>
                  <a:pt x="916" y="146"/>
                  <a:pt x="919" y="147"/>
                  <a:pt x="924" y="148"/>
                </a:cubicBezTo>
                <a:cubicBezTo>
                  <a:pt x="935" y="151"/>
                  <a:pt x="943" y="154"/>
                  <a:pt x="948" y="159"/>
                </a:cubicBezTo>
                <a:cubicBezTo>
                  <a:pt x="952" y="164"/>
                  <a:pt x="955" y="170"/>
                  <a:pt x="955" y="179"/>
                </a:cubicBezTo>
                <a:cubicBezTo>
                  <a:pt x="955" y="187"/>
                  <a:pt x="951" y="194"/>
                  <a:pt x="944" y="199"/>
                </a:cubicBezTo>
                <a:cubicBezTo>
                  <a:pt x="937" y="204"/>
                  <a:pt x="928" y="207"/>
                  <a:pt x="915" y="207"/>
                </a:cubicBezTo>
                <a:cubicBezTo>
                  <a:pt x="908" y="207"/>
                  <a:pt x="901" y="206"/>
                  <a:pt x="895" y="204"/>
                </a:cubicBezTo>
                <a:cubicBezTo>
                  <a:pt x="888" y="203"/>
                  <a:pt x="883" y="201"/>
                  <a:pt x="880" y="198"/>
                </a:cubicBezTo>
                <a:cubicBezTo>
                  <a:pt x="890" y="180"/>
                  <a:pt x="890" y="180"/>
                  <a:pt x="890" y="180"/>
                </a:cubicBezTo>
                <a:cubicBezTo>
                  <a:pt x="893" y="181"/>
                  <a:pt x="897" y="182"/>
                  <a:pt x="901" y="183"/>
                </a:cubicBezTo>
                <a:cubicBezTo>
                  <a:pt x="905" y="184"/>
                  <a:pt x="909" y="184"/>
                  <a:pt x="913" y="184"/>
                </a:cubicBezTo>
                <a:cubicBezTo>
                  <a:pt x="920" y="184"/>
                  <a:pt x="924" y="182"/>
                  <a:pt x="924" y="179"/>
                </a:cubicBezTo>
                <a:cubicBezTo>
                  <a:pt x="924" y="178"/>
                  <a:pt x="924" y="177"/>
                  <a:pt x="924" y="176"/>
                </a:cubicBezTo>
                <a:cubicBezTo>
                  <a:pt x="923" y="176"/>
                  <a:pt x="923" y="175"/>
                  <a:pt x="922" y="175"/>
                </a:cubicBezTo>
                <a:cubicBezTo>
                  <a:pt x="921" y="174"/>
                  <a:pt x="919" y="173"/>
                  <a:pt x="918" y="173"/>
                </a:cubicBezTo>
                <a:cubicBezTo>
                  <a:pt x="916" y="172"/>
                  <a:pt x="914" y="172"/>
                  <a:pt x="911" y="171"/>
                </a:cubicBezTo>
                <a:cubicBezTo>
                  <a:pt x="906" y="170"/>
                  <a:pt x="901" y="168"/>
                  <a:pt x="897" y="166"/>
                </a:cubicBezTo>
                <a:cubicBezTo>
                  <a:pt x="893" y="164"/>
                  <a:pt x="890" y="162"/>
                  <a:pt x="888" y="160"/>
                </a:cubicBezTo>
                <a:cubicBezTo>
                  <a:pt x="885" y="157"/>
                  <a:pt x="884" y="155"/>
                  <a:pt x="883" y="152"/>
                </a:cubicBezTo>
                <a:cubicBezTo>
                  <a:pt x="881" y="148"/>
                  <a:pt x="881" y="145"/>
                  <a:pt x="881" y="141"/>
                </a:cubicBezTo>
                <a:cubicBezTo>
                  <a:pt x="881" y="132"/>
                  <a:pt x="884" y="125"/>
                  <a:pt x="891" y="120"/>
                </a:cubicBezTo>
                <a:cubicBezTo>
                  <a:pt x="898" y="115"/>
                  <a:pt x="907" y="113"/>
                  <a:pt x="919" y="113"/>
                </a:cubicBezTo>
                <a:cubicBezTo>
                  <a:pt x="925" y="113"/>
                  <a:pt x="931" y="113"/>
                  <a:pt x="936" y="115"/>
                </a:cubicBezTo>
                <a:cubicBezTo>
                  <a:pt x="942" y="116"/>
                  <a:pt x="947" y="117"/>
                  <a:pt x="951" y="120"/>
                </a:cubicBezTo>
                <a:cubicBezTo>
                  <a:pt x="948" y="142"/>
                  <a:pt x="948" y="142"/>
                  <a:pt x="948" y="142"/>
                </a:cubicBezTo>
                <a:cubicBezTo>
                  <a:pt x="943" y="140"/>
                  <a:pt x="939" y="138"/>
                  <a:pt x="934" y="137"/>
                </a:cubicBezTo>
                <a:cubicBezTo>
                  <a:pt x="929" y="136"/>
                  <a:pt x="925" y="135"/>
                  <a:pt x="921" y="135"/>
                </a:cubicBezTo>
                <a:moveTo>
                  <a:pt x="780" y="115"/>
                </a:moveTo>
                <a:cubicBezTo>
                  <a:pt x="810" y="115"/>
                  <a:pt x="810" y="115"/>
                  <a:pt x="810" y="115"/>
                </a:cubicBezTo>
                <a:cubicBezTo>
                  <a:pt x="810" y="126"/>
                  <a:pt x="810" y="126"/>
                  <a:pt x="810" y="126"/>
                </a:cubicBezTo>
                <a:cubicBezTo>
                  <a:pt x="812" y="122"/>
                  <a:pt x="816" y="119"/>
                  <a:pt x="820" y="116"/>
                </a:cubicBezTo>
                <a:cubicBezTo>
                  <a:pt x="825" y="114"/>
                  <a:pt x="830" y="113"/>
                  <a:pt x="836" y="113"/>
                </a:cubicBezTo>
                <a:cubicBezTo>
                  <a:pt x="846" y="113"/>
                  <a:pt x="853" y="116"/>
                  <a:pt x="859" y="122"/>
                </a:cubicBezTo>
                <a:cubicBezTo>
                  <a:pt x="864" y="128"/>
                  <a:pt x="866" y="138"/>
                  <a:pt x="866" y="150"/>
                </a:cubicBezTo>
                <a:cubicBezTo>
                  <a:pt x="866" y="204"/>
                  <a:pt x="866" y="204"/>
                  <a:pt x="866" y="204"/>
                </a:cubicBezTo>
                <a:cubicBezTo>
                  <a:pt x="836" y="204"/>
                  <a:pt x="836" y="204"/>
                  <a:pt x="836" y="204"/>
                </a:cubicBezTo>
                <a:cubicBezTo>
                  <a:pt x="836" y="156"/>
                  <a:pt x="836" y="156"/>
                  <a:pt x="836" y="156"/>
                </a:cubicBezTo>
                <a:cubicBezTo>
                  <a:pt x="836" y="145"/>
                  <a:pt x="832" y="140"/>
                  <a:pt x="824" y="140"/>
                </a:cubicBezTo>
                <a:cubicBezTo>
                  <a:pt x="819" y="140"/>
                  <a:pt x="816" y="142"/>
                  <a:pt x="814" y="144"/>
                </a:cubicBezTo>
                <a:cubicBezTo>
                  <a:pt x="812" y="147"/>
                  <a:pt x="810" y="152"/>
                  <a:pt x="810" y="157"/>
                </a:cubicBezTo>
                <a:cubicBezTo>
                  <a:pt x="810" y="204"/>
                  <a:pt x="810" y="204"/>
                  <a:pt x="810" y="204"/>
                </a:cubicBezTo>
                <a:cubicBezTo>
                  <a:pt x="780" y="204"/>
                  <a:pt x="780" y="204"/>
                  <a:pt x="780" y="204"/>
                </a:cubicBezTo>
                <a:lnTo>
                  <a:pt x="780" y="115"/>
                </a:lnTo>
                <a:close/>
                <a:moveTo>
                  <a:pt x="729" y="115"/>
                </a:moveTo>
                <a:cubicBezTo>
                  <a:pt x="760" y="115"/>
                  <a:pt x="760" y="115"/>
                  <a:pt x="760" y="115"/>
                </a:cubicBezTo>
                <a:cubicBezTo>
                  <a:pt x="760" y="204"/>
                  <a:pt x="760" y="204"/>
                  <a:pt x="760" y="204"/>
                </a:cubicBezTo>
                <a:cubicBezTo>
                  <a:pt x="729" y="204"/>
                  <a:pt x="729" y="204"/>
                  <a:pt x="729" y="204"/>
                </a:cubicBezTo>
                <a:lnTo>
                  <a:pt x="729" y="115"/>
                </a:lnTo>
                <a:close/>
                <a:moveTo>
                  <a:pt x="744" y="101"/>
                </a:moveTo>
                <a:cubicBezTo>
                  <a:pt x="739" y="101"/>
                  <a:pt x="735" y="100"/>
                  <a:pt x="732" y="97"/>
                </a:cubicBezTo>
                <a:cubicBezTo>
                  <a:pt x="729" y="94"/>
                  <a:pt x="727" y="90"/>
                  <a:pt x="727" y="85"/>
                </a:cubicBezTo>
                <a:cubicBezTo>
                  <a:pt x="727" y="80"/>
                  <a:pt x="729" y="76"/>
                  <a:pt x="732" y="73"/>
                </a:cubicBezTo>
                <a:cubicBezTo>
                  <a:pt x="735" y="70"/>
                  <a:pt x="739" y="68"/>
                  <a:pt x="744" y="68"/>
                </a:cubicBezTo>
                <a:cubicBezTo>
                  <a:pt x="749" y="68"/>
                  <a:pt x="753" y="70"/>
                  <a:pt x="757" y="73"/>
                </a:cubicBezTo>
                <a:cubicBezTo>
                  <a:pt x="760" y="76"/>
                  <a:pt x="762" y="80"/>
                  <a:pt x="762" y="85"/>
                </a:cubicBezTo>
                <a:cubicBezTo>
                  <a:pt x="762" y="90"/>
                  <a:pt x="760" y="94"/>
                  <a:pt x="757" y="97"/>
                </a:cubicBezTo>
                <a:cubicBezTo>
                  <a:pt x="753" y="100"/>
                  <a:pt x="749" y="101"/>
                  <a:pt x="744" y="101"/>
                </a:cubicBezTo>
                <a:moveTo>
                  <a:pt x="676" y="73"/>
                </a:moveTo>
                <a:cubicBezTo>
                  <a:pt x="707" y="73"/>
                  <a:pt x="707" y="73"/>
                  <a:pt x="707" y="73"/>
                </a:cubicBezTo>
                <a:cubicBezTo>
                  <a:pt x="707" y="204"/>
                  <a:pt x="707" y="204"/>
                  <a:pt x="707" y="204"/>
                </a:cubicBezTo>
                <a:cubicBezTo>
                  <a:pt x="676" y="204"/>
                  <a:pt x="676" y="204"/>
                  <a:pt x="676" y="204"/>
                </a:cubicBezTo>
                <a:lnTo>
                  <a:pt x="676" y="73"/>
                </a:lnTo>
                <a:close/>
                <a:moveTo>
                  <a:pt x="625" y="73"/>
                </a:moveTo>
                <a:cubicBezTo>
                  <a:pt x="656" y="73"/>
                  <a:pt x="656" y="73"/>
                  <a:pt x="656" y="73"/>
                </a:cubicBezTo>
                <a:cubicBezTo>
                  <a:pt x="656" y="204"/>
                  <a:pt x="656" y="204"/>
                  <a:pt x="656" y="204"/>
                </a:cubicBezTo>
                <a:cubicBezTo>
                  <a:pt x="625" y="204"/>
                  <a:pt x="625" y="204"/>
                  <a:pt x="625" y="204"/>
                </a:cubicBezTo>
                <a:lnTo>
                  <a:pt x="625" y="73"/>
                </a:lnTo>
                <a:close/>
                <a:moveTo>
                  <a:pt x="564" y="181"/>
                </a:moveTo>
                <a:cubicBezTo>
                  <a:pt x="570" y="181"/>
                  <a:pt x="574" y="179"/>
                  <a:pt x="578" y="175"/>
                </a:cubicBezTo>
                <a:cubicBezTo>
                  <a:pt x="581" y="171"/>
                  <a:pt x="583" y="166"/>
                  <a:pt x="583" y="160"/>
                </a:cubicBezTo>
                <a:cubicBezTo>
                  <a:pt x="583" y="153"/>
                  <a:pt x="581" y="148"/>
                  <a:pt x="578" y="144"/>
                </a:cubicBezTo>
                <a:cubicBezTo>
                  <a:pt x="574" y="140"/>
                  <a:pt x="570" y="139"/>
                  <a:pt x="564" y="139"/>
                </a:cubicBezTo>
                <a:cubicBezTo>
                  <a:pt x="558" y="139"/>
                  <a:pt x="553" y="140"/>
                  <a:pt x="550" y="144"/>
                </a:cubicBezTo>
                <a:cubicBezTo>
                  <a:pt x="546" y="148"/>
                  <a:pt x="544" y="153"/>
                  <a:pt x="544" y="160"/>
                </a:cubicBezTo>
                <a:cubicBezTo>
                  <a:pt x="544" y="166"/>
                  <a:pt x="546" y="171"/>
                  <a:pt x="550" y="175"/>
                </a:cubicBezTo>
                <a:cubicBezTo>
                  <a:pt x="553" y="179"/>
                  <a:pt x="558" y="181"/>
                  <a:pt x="564" y="181"/>
                </a:cubicBezTo>
                <a:moveTo>
                  <a:pt x="564" y="207"/>
                </a:moveTo>
                <a:cubicBezTo>
                  <a:pt x="557" y="207"/>
                  <a:pt x="550" y="205"/>
                  <a:pt x="544" y="203"/>
                </a:cubicBezTo>
                <a:cubicBezTo>
                  <a:pt x="538" y="200"/>
                  <a:pt x="533" y="197"/>
                  <a:pt x="529" y="192"/>
                </a:cubicBezTo>
                <a:cubicBezTo>
                  <a:pt x="524" y="188"/>
                  <a:pt x="521" y="183"/>
                  <a:pt x="518" y="177"/>
                </a:cubicBezTo>
                <a:cubicBezTo>
                  <a:pt x="516" y="171"/>
                  <a:pt x="515" y="164"/>
                  <a:pt x="515" y="158"/>
                </a:cubicBezTo>
                <a:cubicBezTo>
                  <a:pt x="515" y="151"/>
                  <a:pt x="516" y="145"/>
                  <a:pt x="518" y="139"/>
                </a:cubicBezTo>
                <a:cubicBezTo>
                  <a:pt x="521" y="134"/>
                  <a:pt x="524" y="129"/>
                  <a:pt x="529" y="125"/>
                </a:cubicBezTo>
                <a:cubicBezTo>
                  <a:pt x="533" y="121"/>
                  <a:pt x="538" y="118"/>
                  <a:pt x="544" y="116"/>
                </a:cubicBezTo>
                <a:cubicBezTo>
                  <a:pt x="550" y="114"/>
                  <a:pt x="557" y="113"/>
                  <a:pt x="564" y="113"/>
                </a:cubicBezTo>
                <a:cubicBezTo>
                  <a:pt x="571" y="113"/>
                  <a:pt x="577" y="114"/>
                  <a:pt x="583" y="116"/>
                </a:cubicBezTo>
                <a:cubicBezTo>
                  <a:pt x="589" y="118"/>
                  <a:pt x="594" y="122"/>
                  <a:pt x="599" y="126"/>
                </a:cubicBezTo>
                <a:cubicBezTo>
                  <a:pt x="603" y="130"/>
                  <a:pt x="606" y="135"/>
                  <a:pt x="609" y="141"/>
                </a:cubicBezTo>
                <a:cubicBezTo>
                  <a:pt x="611" y="147"/>
                  <a:pt x="612" y="153"/>
                  <a:pt x="612" y="160"/>
                </a:cubicBezTo>
                <a:cubicBezTo>
                  <a:pt x="612" y="166"/>
                  <a:pt x="611" y="173"/>
                  <a:pt x="609" y="178"/>
                </a:cubicBezTo>
                <a:cubicBezTo>
                  <a:pt x="606" y="184"/>
                  <a:pt x="603" y="189"/>
                  <a:pt x="599" y="193"/>
                </a:cubicBezTo>
                <a:cubicBezTo>
                  <a:pt x="594" y="197"/>
                  <a:pt x="589" y="201"/>
                  <a:pt x="583" y="203"/>
                </a:cubicBezTo>
                <a:cubicBezTo>
                  <a:pt x="577" y="205"/>
                  <a:pt x="571" y="207"/>
                  <a:pt x="564" y="207"/>
                </a:cubicBezTo>
                <a:moveTo>
                  <a:pt x="507" y="192"/>
                </a:moveTo>
                <a:cubicBezTo>
                  <a:pt x="501" y="196"/>
                  <a:pt x="494" y="200"/>
                  <a:pt x="486" y="202"/>
                </a:cubicBezTo>
                <a:cubicBezTo>
                  <a:pt x="478" y="205"/>
                  <a:pt x="469" y="206"/>
                  <a:pt x="460" y="206"/>
                </a:cubicBezTo>
                <a:cubicBezTo>
                  <a:pt x="450" y="206"/>
                  <a:pt x="440" y="204"/>
                  <a:pt x="432" y="201"/>
                </a:cubicBezTo>
                <a:cubicBezTo>
                  <a:pt x="424" y="198"/>
                  <a:pt x="417" y="194"/>
                  <a:pt x="411" y="188"/>
                </a:cubicBezTo>
                <a:cubicBezTo>
                  <a:pt x="405" y="183"/>
                  <a:pt x="401" y="176"/>
                  <a:pt x="398" y="167"/>
                </a:cubicBezTo>
                <a:cubicBezTo>
                  <a:pt x="394" y="159"/>
                  <a:pt x="393" y="150"/>
                  <a:pt x="393" y="139"/>
                </a:cubicBezTo>
                <a:cubicBezTo>
                  <a:pt x="393" y="129"/>
                  <a:pt x="395" y="120"/>
                  <a:pt x="398" y="112"/>
                </a:cubicBezTo>
                <a:cubicBezTo>
                  <a:pt x="402" y="104"/>
                  <a:pt x="406" y="96"/>
                  <a:pt x="413" y="90"/>
                </a:cubicBezTo>
                <a:cubicBezTo>
                  <a:pt x="419" y="85"/>
                  <a:pt x="427" y="80"/>
                  <a:pt x="435" y="77"/>
                </a:cubicBezTo>
                <a:cubicBezTo>
                  <a:pt x="444" y="73"/>
                  <a:pt x="454" y="72"/>
                  <a:pt x="464" y="72"/>
                </a:cubicBezTo>
                <a:cubicBezTo>
                  <a:pt x="468" y="72"/>
                  <a:pt x="472" y="72"/>
                  <a:pt x="476" y="72"/>
                </a:cubicBezTo>
                <a:cubicBezTo>
                  <a:pt x="480" y="73"/>
                  <a:pt x="484" y="74"/>
                  <a:pt x="487" y="75"/>
                </a:cubicBezTo>
                <a:cubicBezTo>
                  <a:pt x="491" y="76"/>
                  <a:pt x="495" y="77"/>
                  <a:pt x="498" y="78"/>
                </a:cubicBezTo>
                <a:cubicBezTo>
                  <a:pt x="501" y="79"/>
                  <a:pt x="504" y="81"/>
                  <a:pt x="507" y="82"/>
                </a:cubicBezTo>
                <a:cubicBezTo>
                  <a:pt x="493" y="109"/>
                  <a:pt x="493" y="109"/>
                  <a:pt x="493" y="109"/>
                </a:cubicBezTo>
                <a:cubicBezTo>
                  <a:pt x="490" y="108"/>
                  <a:pt x="488" y="107"/>
                  <a:pt x="486" y="106"/>
                </a:cubicBezTo>
                <a:cubicBezTo>
                  <a:pt x="484" y="105"/>
                  <a:pt x="482" y="104"/>
                  <a:pt x="480" y="104"/>
                </a:cubicBezTo>
                <a:cubicBezTo>
                  <a:pt x="478" y="103"/>
                  <a:pt x="476" y="103"/>
                  <a:pt x="474" y="102"/>
                </a:cubicBezTo>
                <a:cubicBezTo>
                  <a:pt x="472" y="102"/>
                  <a:pt x="469" y="102"/>
                  <a:pt x="466" y="102"/>
                </a:cubicBezTo>
                <a:cubicBezTo>
                  <a:pt x="455" y="102"/>
                  <a:pt x="445" y="105"/>
                  <a:pt x="439" y="112"/>
                </a:cubicBezTo>
                <a:cubicBezTo>
                  <a:pt x="432" y="118"/>
                  <a:pt x="428" y="127"/>
                  <a:pt x="428" y="139"/>
                </a:cubicBezTo>
                <a:cubicBezTo>
                  <a:pt x="428" y="144"/>
                  <a:pt x="429" y="149"/>
                  <a:pt x="431" y="154"/>
                </a:cubicBezTo>
                <a:cubicBezTo>
                  <a:pt x="433" y="158"/>
                  <a:pt x="435" y="162"/>
                  <a:pt x="438" y="165"/>
                </a:cubicBezTo>
                <a:cubicBezTo>
                  <a:pt x="441" y="168"/>
                  <a:pt x="445" y="171"/>
                  <a:pt x="449" y="173"/>
                </a:cubicBezTo>
                <a:cubicBezTo>
                  <a:pt x="454" y="175"/>
                  <a:pt x="459" y="175"/>
                  <a:pt x="464" y="175"/>
                </a:cubicBezTo>
                <a:cubicBezTo>
                  <a:pt x="469" y="175"/>
                  <a:pt x="474" y="175"/>
                  <a:pt x="479" y="173"/>
                </a:cubicBezTo>
                <a:cubicBezTo>
                  <a:pt x="484" y="171"/>
                  <a:pt x="489" y="168"/>
                  <a:pt x="493" y="165"/>
                </a:cubicBezTo>
                <a:lnTo>
                  <a:pt x="507" y="192"/>
                </a:lnTo>
                <a:close/>
                <a:moveTo>
                  <a:pt x="126" y="2"/>
                </a:moveTo>
                <a:cubicBezTo>
                  <a:pt x="130" y="1"/>
                  <a:pt x="133" y="1"/>
                  <a:pt x="137" y="0"/>
                </a:cubicBezTo>
                <a:cubicBezTo>
                  <a:pt x="154" y="95"/>
                  <a:pt x="154" y="95"/>
                  <a:pt x="154" y="95"/>
                </a:cubicBezTo>
                <a:cubicBezTo>
                  <a:pt x="150" y="96"/>
                  <a:pt x="146" y="96"/>
                  <a:pt x="143" y="97"/>
                </a:cubicBezTo>
                <a:lnTo>
                  <a:pt x="126" y="2"/>
                </a:lnTo>
                <a:close/>
                <a:moveTo>
                  <a:pt x="122" y="107"/>
                </a:moveTo>
                <a:cubicBezTo>
                  <a:pt x="126" y="105"/>
                  <a:pt x="129" y="102"/>
                  <a:pt x="133" y="101"/>
                </a:cubicBezTo>
                <a:cubicBezTo>
                  <a:pt x="85" y="17"/>
                  <a:pt x="85" y="17"/>
                  <a:pt x="85" y="17"/>
                </a:cubicBezTo>
                <a:cubicBezTo>
                  <a:pt x="82" y="19"/>
                  <a:pt x="78" y="21"/>
                  <a:pt x="74" y="24"/>
                </a:cubicBezTo>
                <a:lnTo>
                  <a:pt x="122" y="107"/>
                </a:lnTo>
                <a:close/>
                <a:moveTo>
                  <a:pt x="95" y="160"/>
                </a:moveTo>
                <a:cubicBezTo>
                  <a:pt x="95" y="156"/>
                  <a:pt x="95" y="153"/>
                  <a:pt x="96" y="149"/>
                </a:cubicBezTo>
                <a:cubicBezTo>
                  <a:pt x="0" y="149"/>
                  <a:pt x="0" y="149"/>
                  <a:pt x="0" y="149"/>
                </a:cubicBezTo>
                <a:cubicBezTo>
                  <a:pt x="0" y="152"/>
                  <a:pt x="0" y="156"/>
                  <a:pt x="0" y="159"/>
                </a:cubicBezTo>
                <a:cubicBezTo>
                  <a:pt x="0" y="162"/>
                  <a:pt x="0" y="165"/>
                  <a:pt x="0" y="169"/>
                </a:cubicBezTo>
                <a:cubicBezTo>
                  <a:pt x="95" y="169"/>
                  <a:pt x="95" y="169"/>
                  <a:pt x="95" y="169"/>
                </a:cubicBezTo>
                <a:cubicBezTo>
                  <a:pt x="95" y="166"/>
                  <a:pt x="95" y="163"/>
                  <a:pt x="95" y="160"/>
                </a:cubicBezTo>
                <a:moveTo>
                  <a:pt x="224" y="160"/>
                </a:moveTo>
                <a:cubicBezTo>
                  <a:pt x="224" y="195"/>
                  <a:pt x="195" y="224"/>
                  <a:pt x="159" y="224"/>
                </a:cubicBezTo>
                <a:cubicBezTo>
                  <a:pt x="128" y="224"/>
                  <a:pt x="101" y="201"/>
                  <a:pt x="96" y="171"/>
                </a:cubicBezTo>
                <a:cubicBezTo>
                  <a:pt x="6" y="203"/>
                  <a:pt x="6" y="203"/>
                  <a:pt x="6" y="203"/>
                </a:cubicBezTo>
                <a:cubicBezTo>
                  <a:pt x="8" y="210"/>
                  <a:pt x="11" y="217"/>
                  <a:pt x="14" y="224"/>
                </a:cubicBezTo>
                <a:cubicBezTo>
                  <a:pt x="103" y="191"/>
                  <a:pt x="103" y="191"/>
                  <a:pt x="103" y="191"/>
                </a:cubicBezTo>
                <a:cubicBezTo>
                  <a:pt x="30" y="253"/>
                  <a:pt x="30" y="253"/>
                  <a:pt x="30" y="253"/>
                </a:cubicBezTo>
                <a:cubicBezTo>
                  <a:pt x="34" y="259"/>
                  <a:pt x="40" y="265"/>
                  <a:pt x="45" y="271"/>
                </a:cubicBezTo>
                <a:cubicBezTo>
                  <a:pt x="113" y="213"/>
                  <a:pt x="113" y="213"/>
                  <a:pt x="113" y="213"/>
                </a:cubicBezTo>
                <a:cubicBezTo>
                  <a:pt x="69" y="291"/>
                  <a:pt x="69" y="291"/>
                  <a:pt x="69" y="291"/>
                </a:cubicBezTo>
                <a:cubicBezTo>
                  <a:pt x="76" y="296"/>
                  <a:pt x="83" y="300"/>
                  <a:pt x="91" y="304"/>
                </a:cubicBezTo>
                <a:cubicBezTo>
                  <a:pt x="133" y="231"/>
                  <a:pt x="133" y="231"/>
                  <a:pt x="133" y="231"/>
                </a:cubicBezTo>
                <a:cubicBezTo>
                  <a:pt x="118" y="314"/>
                  <a:pt x="118" y="314"/>
                  <a:pt x="118" y="314"/>
                </a:cubicBezTo>
                <a:cubicBezTo>
                  <a:pt x="127" y="317"/>
                  <a:pt x="136" y="318"/>
                  <a:pt x="146" y="319"/>
                </a:cubicBezTo>
                <a:cubicBezTo>
                  <a:pt x="159" y="241"/>
                  <a:pt x="159" y="241"/>
                  <a:pt x="159" y="241"/>
                </a:cubicBezTo>
                <a:cubicBezTo>
                  <a:pt x="173" y="319"/>
                  <a:pt x="173" y="319"/>
                  <a:pt x="173" y="319"/>
                </a:cubicBezTo>
                <a:cubicBezTo>
                  <a:pt x="183" y="318"/>
                  <a:pt x="192" y="317"/>
                  <a:pt x="202" y="314"/>
                </a:cubicBezTo>
                <a:cubicBezTo>
                  <a:pt x="189" y="242"/>
                  <a:pt x="189" y="242"/>
                  <a:pt x="189" y="242"/>
                </a:cubicBezTo>
                <a:cubicBezTo>
                  <a:pt x="225" y="305"/>
                  <a:pt x="225" y="305"/>
                  <a:pt x="225" y="305"/>
                </a:cubicBezTo>
                <a:cubicBezTo>
                  <a:pt x="235" y="301"/>
                  <a:pt x="245" y="295"/>
                  <a:pt x="253" y="289"/>
                </a:cubicBezTo>
                <a:cubicBezTo>
                  <a:pt x="220" y="231"/>
                  <a:pt x="220" y="231"/>
                  <a:pt x="220" y="231"/>
                </a:cubicBezTo>
                <a:cubicBezTo>
                  <a:pt x="271" y="274"/>
                  <a:pt x="271" y="274"/>
                  <a:pt x="271" y="274"/>
                </a:cubicBezTo>
                <a:cubicBezTo>
                  <a:pt x="279" y="266"/>
                  <a:pt x="286" y="257"/>
                  <a:pt x="293" y="247"/>
                </a:cubicBezTo>
                <a:cubicBezTo>
                  <a:pt x="247" y="209"/>
                  <a:pt x="247" y="209"/>
                  <a:pt x="247" y="209"/>
                </a:cubicBezTo>
                <a:cubicBezTo>
                  <a:pt x="303" y="229"/>
                  <a:pt x="303" y="229"/>
                  <a:pt x="303" y="229"/>
                </a:cubicBezTo>
                <a:cubicBezTo>
                  <a:pt x="308" y="219"/>
                  <a:pt x="312" y="207"/>
                  <a:pt x="315" y="195"/>
                </a:cubicBezTo>
                <a:cubicBezTo>
                  <a:pt x="266" y="177"/>
                  <a:pt x="266" y="177"/>
                  <a:pt x="266" y="177"/>
                </a:cubicBezTo>
                <a:cubicBezTo>
                  <a:pt x="318" y="177"/>
                  <a:pt x="318" y="177"/>
                  <a:pt x="318" y="177"/>
                </a:cubicBezTo>
                <a:cubicBezTo>
                  <a:pt x="319" y="171"/>
                  <a:pt x="319" y="165"/>
                  <a:pt x="319" y="159"/>
                </a:cubicBezTo>
                <a:cubicBezTo>
                  <a:pt x="319" y="152"/>
                  <a:pt x="318" y="145"/>
                  <a:pt x="317" y="138"/>
                </a:cubicBezTo>
                <a:cubicBezTo>
                  <a:pt x="220" y="138"/>
                  <a:pt x="220" y="138"/>
                  <a:pt x="220" y="138"/>
                </a:cubicBezTo>
                <a:cubicBezTo>
                  <a:pt x="223" y="145"/>
                  <a:pt x="224" y="152"/>
                  <a:pt x="224" y="160"/>
                </a:cubicBezTo>
                <a:moveTo>
                  <a:pt x="97" y="145"/>
                </a:moveTo>
                <a:cubicBezTo>
                  <a:pt x="98" y="139"/>
                  <a:pt x="100" y="134"/>
                  <a:pt x="103" y="129"/>
                </a:cubicBezTo>
                <a:cubicBezTo>
                  <a:pt x="13" y="96"/>
                  <a:pt x="13" y="96"/>
                  <a:pt x="13" y="96"/>
                </a:cubicBezTo>
                <a:cubicBezTo>
                  <a:pt x="11" y="101"/>
                  <a:pt x="9" y="107"/>
                  <a:pt x="7" y="112"/>
                </a:cubicBezTo>
                <a:lnTo>
                  <a:pt x="97" y="145"/>
                </a:lnTo>
                <a:close/>
                <a:moveTo>
                  <a:pt x="280" y="54"/>
                </a:moveTo>
                <a:cubicBezTo>
                  <a:pt x="207" y="115"/>
                  <a:pt x="207" y="115"/>
                  <a:pt x="207" y="115"/>
                </a:cubicBezTo>
                <a:cubicBezTo>
                  <a:pt x="208" y="117"/>
                  <a:pt x="210" y="119"/>
                  <a:pt x="212" y="121"/>
                </a:cubicBezTo>
                <a:cubicBezTo>
                  <a:pt x="285" y="60"/>
                  <a:pt x="285" y="60"/>
                  <a:pt x="285" y="60"/>
                </a:cubicBezTo>
                <a:cubicBezTo>
                  <a:pt x="283" y="58"/>
                  <a:pt x="281" y="56"/>
                  <a:pt x="280" y="54"/>
                </a:cubicBezTo>
                <a:moveTo>
                  <a:pt x="243" y="23"/>
                </a:moveTo>
                <a:cubicBezTo>
                  <a:pt x="241" y="21"/>
                  <a:pt x="238" y="20"/>
                  <a:pt x="236" y="18"/>
                </a:cubicBezTo>
                <a:cubicBezTo>
                  <a:pt x="188" y="102"/>
                  <a:pt x="188" y="102"/>
                  <a:pt x="188" y="102"/>
                </a:cubicBezTo>
                <a:cubicBezTo>
                  <a:pt x="190" y="103"/>
                  <a:pt x="193" y="104"/>
                  <a:pt x="196" y="106"/>
                </a:cubicBezTo>
                <a:lnTo>
                  <a:pt x="243" y="23"/>
                </a:lnTo>
                <a:close/>
                <a:moveTo>
                  <a:pt x="116" y="112"/>
                </a:moveTo>
                <a:cubicBezTo>
                  <a:pt x="42" y="50"/>
                  <a:pt x="42" y="50"/>
                  <a:pt x="42" y="50"/>
                </a:cubicBezTo>
                <a:cubicBezTo>
                  <a:pt x="39" y="54"/>
                  <a:pt x="36" y="58"/>
                  <a:pt x="33" y="62"/>
                </a:cubicBezTo>
                <a:cubicBezTo>
                  <a:pt x="106" y="124"/>
                  <a:pt x="106" y="124"/>
                  <a:pt x="106" y="124"/>
                </a:cubicBezTo>
                <a:cubicBezTo>
                  <a:pt x="109" y="119"/>
                  <a:pt x="112" y="116"/>
                  <a:pt x="116" y="112"/>
                </a:cubicBezTo>
                <a:moveTo>
                  <a:pt x="166" y="95"/>
                </a:moveTo>
                <a:cubicBezTo>
                  <a:pt x="169" y="96"/>
                  <a:pt x="172" y="96"/>
                  <a:pt x="175" y="97"/>
                </a:cubicBezTo>
                <a:cubicBezTo>
                  <a:pt x="192" y="2"/>
                  <a:pt x="192" y="2"/>
                  <a:pt x="192" y="2"/>
                </a:cubicBezTo>
                <a:cubicBezTo>
                  <a:pt x="189" y="1"/>
                  <a:pt x="186" y="1"/>
                  <a:pt x="183" y="0"/>
                </a:cubicBezTo>
                <a:lnTo>
                  <a:pt x="166" y="95"/>
                </a:lnTo>
                <a:close/>
              </a:path>
            </a:pathLst>
          </a:custGeom>
          <a:solidFill>
            <a:schemeClr val="tx1"/>
          </a:solidFill>
          <a:ln>
            <a:noFill/>
          </a:ln>
        </p:spPr>
        <p:txBody>
          <a:bodyPr vert="horz" wrap="square" lIns="121888" tIns="60944" rIns="121888" bIns="60944" numCol="1" anchor="t" anchorCtr="0" compatLnSpc="1">
            <a:prstTxWarp prst="textNoShape">
              <a:avLst/>
            </a:prstTxWarp>
          </a:bodyPr>
          <a:lstStyle/>
          <a:p>
            <a:endParaRPr lang="en-US" sz="3199"/>
          </a:p>
        </p:txBody>
      </p:sp>
      <p:cxnSp>
        <p:nvCxnSpPr>
          <p:cNvPr id="11" name="Straight Connector 10">
            <a:extLst>
              <a:ext uri="{FF2B5EF4-FFF2-40B4-BE49-F238E27FC236}">
                <a16:creationId xmlns:a16="http://schemas.microsoft.com/office/drawing/2014/main" id="{E648BD36-0B39-4245-A543-F4FCE86E5E97}"/>
              </a:ext>
            </a:extLst>
          </p:cNvPr>
          <p:cNvCxnSpPr>
            <a:cxnSpLocks/>
          </p:cNvCxnSpPr>
          <p:nvPr userDrawn="1"/>
        </p:nvCxnSpPr>
        <p:spPr>
          <a:xfrm>
            <a:off x="752528" y="247662"/>
            <a:ext cx="11436297" cy="0"/>
          </a:xfrm>
          <a:prstGeom prst="line">
            <a:avLst/>
          </a:prstGeom>
          <a:ln w="19050" cap="sq">
            <a:solidFill>
              <a:srgbClr val="CE1126"/>
            </a:solidFill>
            <a:headEnd type="oval" w="sm" len="sm"/>
          </a:ln>
          <a:effectLst/>
        </p:spPr>
        <p:style>
          <a:lnRef idx="2">
            <a:schemeClr val="accent1"/>
          </a:lnRef>
          <a:fillRef idx="0">
            <a:schemeClr val="accent1"/>
          </a:fillRef>
          <a:effectRef idx="1">
            <a:schemeClr val="accent1"/>
          </a:effectRef>
          <a:fontRef idx="minor">
            <a:schemeClr val="tx1"/>
          </a:fontRef>
        </p:style>
      </p:cxnSp>
      <p:sp>
        <p:nvSpPr>
          <p:cNvPr id="13" name="Date">
            <a:extLst>
              <a:ext uri="{FF2B5EF4-FFF2-40B4-BE49-F238E27FC236}">
                <a16:creationId xmlns:a16="http://schemas.microsoft.com/office/drawing/2014/main" id="{A451BCD5-6153-1747-A933-32E8283537C7}"/>
              </a:ext>
            </a:extLst>
          </p:cNvPr>
          <p:cNvSpPr>
            <a:spLocks noGrp="1"/>
          </p:cNvSpPr>
          <p:nvPr>
            <p:ph type="body" sz="quarter" idx="14" hasCustomPrompt="1"/>
          </p:nvPr>
        </p:nvSpPr>
        <p:spPr>
          <a:xfrm>
            <a:off x="9051010" y="6391832"/>
            <a:ext cx="2312452" cy="216670"/>
          </a:xfrm>
          <a:noFill/>
        </p:spPr>
        <p:txBody>
          <a:bodyPr/>
          <a:lstStyle>
            <a:lvl1pPr>
              <a:defRPr sz="1400" b="1">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Date</a:t>
            </a:r>
          </a:p>
        </p:txBody>
      </p:sp>
      <p:sp>
        <p:nvSpPr>
          <p:cNvPr id="3" name="Footer Placeholder 2">
            <a:extLst>
              <a:ext uri="{FF2B5EF4-FFF2-40B4-BE49-F238E27FC236}">
                <a16:creationId xmlns:a16="http://schemas.microsoft.com/office/drawing/2014/main" id="{3C75B21E-0BD8-F94F-ABE9-B059D58347A6}"/>
              </a:ext>
            </a:extLst>
          </p:cNvPr>
          <p:cNvSpPr>
            <a:spLocks noGrp="1"/>
          </p:cNvSpPr>
          <p:nvPr>
            <p:ph type="ftr" sz="quarter" idx="16"/>
          </p:nvPr>
        </p:nvSpPr>
        <p:spPr/>
        <p:txBody>
          <a:bodyPr/>
          <a:lstStyle/>
          <a:p>
            <a:r>
              <a:rPr lang="en-US" dirty="0">
                <a:cs typeface="DIN-Light"/>
              </a:rPr>
              <a:t>© 2022 </a:t>
            </a:r>
            <a:r>
              <a:rPr lang="en-US" dirty="0"/>
              <a:t>Collins Aerospace.  | Collins Aerospace Proprietary.  |  This document does not include any export controlled technical data.</a:t>
            </a:r>
          </a:p>
        </p:txBody>
      </p:sp>
    </p:spTree>
    <p:extLst>
      <p:ext uri="{BB962C8B-B14F-4D97-AF65-F5344CB8AC3E}">
        <p14:creationId xmlns:p14="http://schemas.microsoft.com/office/powerpoint/2010/main" val="4085294285"/>
      </p:ext>
    </p:extLst>
  </p:cSld>
  <p:clrMapOvr>
    <a:masterClrMapping/>
  </p:clrMapOvr>
  <p:extLst>
    <p:ext uri="{DCECCB84-F9BA-43D5-87BE-67443E8EF086}">
      <p15:sldGuideLst xmlns:p15="http://schemas.microsoft.com/office/powerpoint/2012/main">
        <p15:guide id="1" orient="horz" pos="3552">
          <p15:clr>
            <a:srgbClr val="FBAE40"/>
          </p15:clr>
        </p15:guide>
        <p15:guide id="2" orient="horz" pos="3144">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Collins Cover: Text">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AB634BC7-2D07-6C4F-AC68-902D1C49E16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938" y="2575915"/>
            <a:ext cx="5392162" cy="902816"/>
          </a:xfrm>
          <a:prstGeom prst="rect">
            <a:avLst/>
          </a:prstGeom>
        </p:spPr>
      </p:pic>
      <p:sp>
        <p:nvSpPr>
          <p:cNvPr id="8" name="Date"/>
          <p:cNvSpPr>
            <a:spLocks noGrp="1"/>
          </p:cNvSpPr>
          <p:nvPr>
            <p:ph type="body" sz="quarter" idx="14" hasCustomPrompt="1"/>
          </p:nvPr>
        </p:nvSpPr>
        <p:spPr>
          <a:xfrm>
            <a:off x="7290486" y="5262726"/>
            <a:ext cx="2653615" cy="260744"/>
          </a:xfrm>
          <a:noFill/>
        </p:spPr>
        <p:txBody>
          <a:bodyPr/>
          <a:lstStyle>
            <a:lvl1pPr>
              <a:defRPr sz="1400" b="1">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Date</a:t>
            </a:r>
          </a:p>
        </p:txBody>
      </p:sp>
      <p:sp>
        <p:nvSpPr>
          <p:cNvPr id="7" name="Presenters"/>
          <p:cNvSpPr>
            <a:spLocks noGrp="1"/>
          </p:cNvSpPr>
          <p:nvPr>
            <p:ph type="body" sz="quarter" idx="13" hasCustomPrompt="1"/>
          </p:nvPr>
        </p:nvSpPr>
        <p:spPr>
          <a:xfrm>
            <a:off x="7290486" y="4235572"/>
            <a:ext cx="4215715" cy="635908"/>
          </a:xfrm>
          <a:noFill/>
        </p:spPr>
        <p:txBody>
          <a:bodyPr vert="horz" lIns="0" tIns="0" rIns="0" bIns="0" rtlCol="0">
            <a:noAutofit/>
          </a:bodyPr>
          <a:lstStyle>
            <a:lvl1pPr marL="0" marR="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0" baseline="0">
                <a:solidFill>
                  <a:schemeClr val="tx1"/>
                </a:solidFill>
              </a:defRPr>
            </a:lvl1pPr>
          </a:lstStyle>
          <a:p>
            <a:pPr marL="0" marR="0" lvl="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Name, Title, Function. 18 pt. black.</a:t>
            </a:r>
          </a:p>
        </p:txBody>
      </p:sp>
      <p:sp>
        <p:nvSpPr>
          <p:cNvPr id="2" name="Title"/>
          <p:cNvSpPr>
            <a:spLocks noGrp="1"/>
          </p:cNvSpPr>
          <p:nvPr>
            <p:ph type="title" hasCustomPrompt="1"/>
          </p:nvPr>
        </p:nvSpPr>
        <p:spPr>
          <a:xfrm>
            <a:off x="7290486" y="2414671"/>
            <a:ext cx="4215715" cy="1472187"/>
          </a:xfrm>
          <a:noFill/>
        </p:spPr>
        <p:txBody>
          <a:bodyPr anchor="t" anchorCtr="0"/>
          <a:lstStyle>
            <a:lvl1pPr defTabSz="914400">
              <a:spcBef>
                <a:spcPct val="0"/>
              </a:spcBef>
              <a:defRPr sz="3200" spc="300" baseline="0">
                <a:solidFill>
                  <a:schemeClr val="tx1"/>
                </a:solidFill>
              </a:defRPr>
            </a:lvl1pPr>
          </a:lstStyle>
          <a:p>
            <a:pPr lvl="0" defTabSz="914400">
              <a:spcBef>
                <a:spcPct val="0"/>
              </a:spcBef>
            </a:pPr>
            <a:r>
              <a:rPr lang="en-US" dirty="0"/>
              <a:t>TITLE 32 PT. BLACK. REGULAR. UPPERCASE.</a:t>
            </a:r>
          </a:p>
        </p:txBody>
      </p:sp>
      <p:cxnSp>
        <p:nvCxnSpPr>
          <p:cNvPr id="11" name="Straight Connector 10">
            <a:extLst>
              <a:ext uri="{FF2B5EF4-FFF2-40B4-BE49-F238E27FC236}">
                <a16:creationId xmlns:a16="http://schemas.microsoft.com/office/drawing/2014/main" id="{C153567C-9997-D34B-8327-05DCB0239D55}"/>
              </a:ext>
            </a:extLst>
          </p:cNvPr>
          <p:cNvCxnSpPr>
            <a:cxnSpLocks/>
          </p:cNvCxnSpPr>
          <p:nvPr userDrawn="1"/>
        </p:nvCxnSpPr>
        <p:spPr>
          <a:xfrm>
            <a:off x="752528" y="247662"/>
            <a:ext cx="11436297" cy="0"/>
          </a:xfrm>
          <a:prstGeom prst="line">
            <a:avLst/>
          </a:prstGeom>
          <a:ln w="19050" cap="sq">
            <a:solidFill>
              <a:srgbClr val="CE1126"/>
            </a:solidFill>
            <a:headEnd type="oval" w="sm" len="sm"/>
          </a:ln>
          <a:effectLst/>
        </p:spPr>
        <p:style>
          <a:lnRef idx="2">
            <a:schemeClr val="accent1"/>
          </a:lnRef>
          <a:fillRef idx="0">
            <a:schemeClr val="accent1"/>
          </a:fillRef>
          <a:effectRef idx="1">
            <a:schemeClr val="accent1"/>
          </a:effectRef>
          <a:fontRef idx="minor">
            <a:schemeClr val="tx1"/>
          </a:fontRef>
        </p:style>
      </p:cxnSp>
      <p:sp>
        <p:nvSpPr>
          <p:cNvPr id="3" name="Footer Placeholder 2">
            <a:extLst>
              <a:ext uri="{FF2B5EF4-FFF2-40B4-BE49-F238E27FC236}">
                <a16:creationId xmlns:a16="http://schemas.microsoft.com/office/drawing/2014/main" id="{9F7A2505-B409-704A-AC88-1EFFAEA71569}"/>
              </a:ext>
            </a:extLst>
          </p:cNvPr>
          <p:cNvSpPr>
            <a:spLocks noGrp="1"/>
          </p:cNvSpPr>
          <p:nvPr>
            <p:ph type="ftr" sz="quarter" idx="15"/>
          </p:nvPr>
        </p:nvSpPr>
        <p:spPr/>
        <p:txBody>
          <a:bodyPr/>
          <a:lstStyle/>
          <a:p>
            <a:r>
              <a:rPr lang="en-US">
                <a:cs typeface="DIN-Light"/>
              </a:rPr>
              <a:t>© 2022 Collins Aerospace.  | Collins Aerospace Proprietary.  |  This document does not include any export controlled technical data.</a:t>
            </a:r>
            <a:endParaRPr lang="en-US" dirty="0"/>
          </a:p>
        </p:txBody>
      </p:sp>
    </p:spTree>
    <p:extLst>
      <p:ext uri="{BB962C8B-B14F-4D97-AF65-F5344CB8AC3E}">
        <p14:creationId xmlns:p14="http://schemas.microsoft.com/office/powerpoint/2010/main" val="716939393"/>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userDrawn="1">
  <p:cSld name="2_Custom Layout">
    <p:spTree>
      <p:nvGrpSpPr>
        <p:cNvPr id="1" name=""/>
        <p:cNvGrpSpPr/>
        <p:nvPr/>
      </p:nvGrpSpPr>
      <p:grpSpPr>
        <a:xfrm>
          <a:off x="0" y="0"/>
          <a:ext cx="0" cy="0"/>
          <a:chOff x="0" y="0"/>
          <a:chExt cx="0" cy="0"/>
        </a:xfrm>
      </p:grpSpPr>
      <p:pic>
        <p:nvPicPr>
          <p:cNvPr id="8" name="Picture 7" descr="*Bloomberg.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682"/>
            <a:ext cx="12192000" cy="6868682"/>
          </a:xfrm>
          <a:prstGeom prst="rect">
            <a:avLst/>
          </a:prstGeom>
        </p:spPr>
      </p:pic>
      <p:sp>
        <p:nvSpPr>
          <p:cNvPr id="2" name="Title 1"/>
          <p:cNvSpPr>
            <a:spLocks noGrp="1"/>
          </p:cNvSpPr>
          <p:nvPr>
            <p:ph type="title" hasCustomPrompt="1"/>
          </p:nvPr>
        </p:nvSpPr>
        <p:spPr>
          <a:xfrm>
            <a:off x="0" y="850516"/>
            <a:ext cx="12192000" cy="1009281"/>
          </a:xfrm>
          <a:prstGeom prst="rect">
            <a:avLst/>
          </a:prstGeom>
          <a:ln>
            <a:noFill/>
          </a:ln>
        </p:spPr>
        <p:txBody>
          <a:bodyPr vert="horz"/>
          <a:lstStyle>
            <a:lvl1pPr>
              <a:defRPr sz="5900" b="1" i="0">
                <a:solidFill>
                  <a:srgbClr val="14487F"/>
                </a:solidFill>
                <a:latin typeface="Times New Roman"/>
                <a:cs typeface="Times New Roman"/>
              </a:defRPr>
            </a:lvl1pPr>
          </a:lstStyle>
          <a:p>
            <a:r>
              <a:rPr lang="en-US" dirty="0"/>
              <a:t>Presentation Title</a:t>
            </a:r>
          </a:p>
        </p:txBody>
      </p:sp>
      <p:sp>
        <p:nvSpPr>
          <p:cNvPr id="11" name="Text Placeholder 10"/>
          <p:cNvSpPr>
            <a:spLocks noGrp="1"/>
          </p:cNvSpPr>
          <p:nvPr>
            <p:ph type="body" sz="quarter" idx="10" hasCustomPrompt="1"/>
          </p:nvPr>
        </p:nvSpPr>
        <p:spPr>
          <a:xfrm>
            <a:off x="0" y="2154644"/>
            <a:ext cx="12192000" cy="2176962"/>
          </a:xfrm>
          <a:prstGeom prst="rect">
            <a:avLst/>
          </a:prstGeom>
        </p:spPr>
        <p:txBody>
          <a:bodyPr vert="horz"/>
          <a:lstStyle>
            <a:lvl1pPr marL="0" indent="0" algn="ctr">
              <a:buNone/>
              <a:defRPr sz="2700" b="1" i="0" baseline="0">
                <a:latin typeface="Arial"/>
                <a:cs typeface="Arial"/>
              </a:defRPr>
            </a:lvl1pPr>
          </a:lstStyle>
          <a:p>
            <a:pPr lvl="0"/>
            <a:r>
              <a:rPr lang="en-US" dirty="0"/>
              <a:t>Name Name, Degrees</a:t>
            </a:r>
          </a:p>
          <a:p>
            <a:pPr lvl="0"/>
            <a:r>
              <a:rPr lang="en-US" dirty="0"/>
              <a:t>Professional Title</a:t>
            </a:r>
          </a:p>
          <a:p>
            <a:pPr lvl="0"/>
            <a:r>
              <a:rPr lang="en-US" dirty="0"/>
              <a:t>Month Date, Year</a:t>
            </a:r>
          </a:p>
        </p:txBody>
      </p:sp>
      <p:pic>
        <p:nvPicPr>
          <p:cNvPr id="3" name="Picture 2" descr="bloomberg.logo.large.vertical.black.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23756" y="4319620"/>
            <a:ext cx="4301067" cy="2159000"/>
          </a:xfrm>
          <a:prstGeom prst="rect">
            <a:avLst/>
          </a:prstGeom>
        </p:spPr>
      </p:pic>
    </p:spTree>
    <p:extLst>
      <p:ext uri="{BB962C8B-B14F-4D97-AF65-F5344CB8AC3E}">
        <p14:creationId xmlns:p14="http://schemas.microsoft.com/office/powerpoint/2010/main" val="8331972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Collins Content: 1 column">
    <p:spTree>
      <p:nvGrpSpPr>
        <p:cNvPr id="1" name=""/>
        <p:cNvGrpSpPr/>
        <p:nvPr/>
      </p:nvGrpSpPr>
      <p:grpSpPr>
        <a:xfrm>
          <a:off x="0" y="0"/>
          <a:ext cx="0" cy="0"/>
          <a:chOff x="0" y="0"/>
          <a:chExt cx="0" cy="0"/>
        </a:xfrm>
      </p:grpSpPr>
      <p:sp>
        <p:nvSpPr>
          <p:cNvPr id="31" name="Body"/>
          <p:cNvSpPr>
            <a:spLocks noGrp="1"/>
          </p:cNvSpPr>
          <p:nvPr>
            <p:ph type="body" sz="quarter" idx="13" hasCustomPrompt="1"/>
          </p:nvPr>
        </p:nvSpPr>
        <p:spPr>
          <a:xfrm>
            <a:off x="685801" y="1475701"/>
            <a:ext cx="10829543" cy="3782799"/>
          </a:xfrm>
          <a:noFill/>
        </p:spPr>
        <p:txBody>
          <a:bodyPr/>
          <a:lstStyle>
            <a:lvl1pPr marL="219451" indent="-219451" algn="l" defTabSz="914377" rtl="0" eaLnBrk="1" latinLnBrk="0" hangingPunct="1">
              <a:lnSpc>
                <a:spcPct val="100000"/>
              </a:lnSpc>
              <a:spcBef>
                <a:spcPts val="0"/>
              </a:spcBef>
              <a:spcAft>
                <a:spcPts val="600"/>
              </a:spcAft>
              <a:buClr>
                <a:srgbClr val="CE1126"/>
              </a:buClr>
              <a:buSzPct val="75000"/>
              <a:buFont typeface="Arial" panose="020B0604020202020204" pitchFamily="34" charset="0"/>
              <a:buChar char="•"/>
              <a:defRPr lang="en-US" sz="2200" kern="1200" baseline="0" dirty="0" smtClean="0">
                <a:solidFill>
                  <a:schemeClr val="tx1"/>
                </a:solidFill>
                <a:latin typeface="Arial" panose="020B0604020202020204" pitchFamily="34" charset="0"/>
                <a:ea typeface="+mn-ea"/>
                <a:cs typeface="+mn-cs"/>
              </a:defRPr>
            </a:lvl1pPr>
            <a:lvl2pPr indent="-219451" algn="l" defTabSz="914377" rtl="0" eaLnBrk="1" latinLnBrk="0" hangingPunct="1">
              <a:lnSpc>
                <a:spcPct val="100000"/>
              </a:lnSpc>
              <a:spcBef>
                <a:spcPts val="0"/>
              </a:spcBef>
              <a:spcAft>
                <a:spcPts val="600"/>
              </a:spcAft>
              <a:buClr>
                <a:schemeClr val="accent1"/>
              </a:buClr>
              <a:buFont typeface="Arial" panose="020B0604020202020204" pitchFamily="34" charset="0"/>
              <a:defRPr lang="en-US" sz="2000" kern="1200" baseline="0" dirty="0" smtClean="0">
                <a:solidFill>
                  <a:schemeClr val="tx1"/>
                </a:solidFill>
                <a:latin typeface="Arial" panose="020B0604020202020204" pitchFamily="34" charset="0"/>
                <a:ea typeface="+mn-ea"/>
                <a:cs typeface="+mn-cs"/>
              </a:defRPr>
            </a:lvl2pPr>
            <a:lvl3pPr indent="-219451" algn="l" defTabSz="914377" rtl="0" eaLnBrk="1" latinLnBrk="0" hangingPunct="1">
              <a:lnSpc>
                <a:spcPct val="100000"/>
              </a:lnSpc>
              <a:spcBef>
                <a:spcPts val="0"/>
              </a:spcBef>
              <a:spcAft>
                <a:spcPts val="600"/>
              </a:spcAft>
              <a:buFont typeface="Arial" panose="020B0604020202020204" pitchFamily="34" charset="0"/>
              <a:defRPr lang="en-US" sz="1800" kern="1200" baseline="0" dirty="0" smtClean="0">
                <a:solidFill>
                  <a:schemeClr val="tx1"/>
                </a:solidFill>
                <a:latin typeface="Arial" panose="020B0604020202020204" pitchFamily="34" charset="0"/>
                <a:ea typeface="+mn-ea"/>
                <a:cs typeface="+mn-cs"/>
              </a:defRPr>
            </a:lvl3pPr>
            <a:lvl4pPr indent="-219451" algn="l" defTabSz="914377" rtl="0" eaLnBrk="1" latinLnBrk="0" hangingPunct="1">
              <a:lnSpc>
                <a:spcPct val="100000"/>
              </a:lnSpc>
              <a:spcBef>
                <a:spcPts val="0"/>
              </a:spcBef>
              <a:spcAft>
                <a:spcPts val="600"/>
              </a:spcAft>
              <a:buClr>
                <a:schemeClr val="accent1"/>
              </a:buClr>
              <a:buFont typeface="Arial" panose="020B0604020202020204" pitchFamily="34" charset="0"/>
              <a:defRPr lang="en-US" sz="1600" kern="1200" dirty="0" smtClean="0">
                <a:solidFill>
                  <a:schemeClr val="tx1"/>
                </a:solidFill>
                <a:latin typeface="+mn-lt"/>
                <a:ea typeface="+mn-ea"/>
                <a:cs typeface="+mn-cs"/>
              </a:defRPr>
            </a:lvl4pPr>
            <a:lvl5pPr indent="-219451" algn="l" defTabSz="914377" rtl="0" eaLnBrk="1" latinLnBrk="0" hangingPunct="1">
              <a:lnSpc>
                <a:spcPct val="100000"/>
              </a:lnSpc>
              <a:spcBef>
                <a:spcPts val="0"/>
              </a:spcBef>
              <a:spcAft>
                <a:spcPts val="600"/>
              </a:spcAft>
              <a:buFont typeface="Arial" panose="020B0604020202020204" pitchFamily="34" charset="0"/>
              <a:defRPr lang="en-US" sz="1600" kern="1200" dirty="0">
                <a:solidFill>
                  <a:schemeClr val="tx1"/>
                </a:solidFill>
                <a:latin typeface="+mn-lt"/>
                <a:ea typeface="+mn-ea"/>
                <a:cs typeface="+mn-cs"/>
              </a:defRPr>
            </a:lvl5pPr>
          </a:lstStyle>
          <a:p>
            <a:pPr lvl="0"/>
            <a:r>
              <a:rPr lang="en-US" dirty="0"/>
              <a:t>Main bullet. 22 pt. black. Regular. Sentence case.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cNvSpPr>
            <a:spLocks noGrp="1"/>
          </p:cNvSpPr>
          <p:nvPr>
            <p:ph type="sldNum" sz="quarter" idx="4"/>
          </p:nvPr>
        </p:nvSpPr>
        <p:spPr>
          <a:xfrm>
            <a:off x="10983397" y="6380415"/>
            <a:ext cx="531947"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lang="en-US" smtClean="0"/>
              <a:pPr/>
              <a:t>‹#›</a:t>
            </a:fld>
            <a:endParaRPr lang="en-US" dirty="0"/>
          </a:p>
        </p:txBody>
      </p:sp>
      <p:sp>
        <p:nvSpPr>
          <p:cNvPr id="6" name="Title 5"/>
          <p:cNvSpPr>
            <a:spLocks noGrp="1"/>
          </p:cNvSpPr>
          <p:nvPr>
            <p:ph type="title" hasCustomPrompt="1"/>
          </p:nvPr>
        </p:nvSpPr>
        <p:spPr>
          <a:xfrm>
            <a:off x="694944" y="514474"/>
            <a:ext cx="10811256" cy="676653"/>
          </a:xfrm>
          <a:prstGeom prst="rect">
            <a:avLst/>
          </a:prstGeom>
        </p:spPr>
        <p:txBody>
          <a:bodyPr/>
          <a:lstStyle>
            <a:lvl1pPr>
              <a:lnSpc>
                <a:spcPct val="80000"/>
              </a:lnSpc>
              <a:defRPr b="0"/>
            </a:lvl1pPr>
          </a:lstStyle>
          <a:p>
            <a:r>
              <a:rPr lang="en-US" dirty="0"/>
              <a:t>TITLE. 32 PT. BLACK. REGULAR. UPPERCASE. TWO LINES MAX.</a:t>
            </a:r>
          </a:p>
        </p:txBody>
      </p:sp>
      <p:sp>
        <p:nvSpPr>
          <p:cNvPr id="8" name="Takeaway bar"/>
          <p:cNvSpPr>
            <a:spLocks noGrp="1"/>
          </p:cNvSpPr>
          <p:nvPr>
            <p:ph type="body" sz="quarter" idx="15" hasCustomPrompt="1"/>
          </p:nvPr>
        </p:nvSpPr>
        <p:spPr>
          <a:xfrm>
            <a:off x="694946" y="5912569"/>
            <a:ext cx="10820399" cy="273280"/>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
        <p:nvSpPr>
          <p:cNvPr id="2" name="Footer Placeholder 1">
            <a:extLst>
              <a:ext uri="{FF2B5EF4-FFF2-40B4-BE49-F238E27FC236}">
                <a16:creationId xmlns:a16="http://schemas.microsoft.com/office/drawing/2014/main" id="{F60EDAC1-8055-B14A-90F8-71A97F17FF14}"/>
              </a:ext>
            </a:extLst>
          </p:cNvPr>
          <p:cNvSpPr>
            <a:spLocks noGrp="1"/>
          </p:cNvSpPr>
          <p:nvPr>
            <p:ph type="ftr" sz="quarter" idx="16"/>
          </p:nvPr>
        </p:nvSpPr>
        <p:spPr/>
        <p:txBody>
          <a:bodyPr/>
          <a:lstStyle/>
          <a:p>
            <a:r>
              <a:rPr lang="en-US" dirty="0">
                <a:cs typeface="DIN-Light"/>
              </a:rPr>
              <a:t>© 2022 Collins Aerospace.  | Collins Aerospace Proprietary.  |  This document does not include any export controlled technical data.</a:t>
            </a:r>
            <a:endParaRPr lang="en-US" dirty="0"/>
          </a:p>
        </p:txBody>
      </p:sp>
    </p:spTree>
    <p:extLst>
      <p:ext uri="{BB962C8B-B14F-4D97-AF65-F5344CB8AC3E}">
        <p14:creationId xmlns:p14="http://schemas.microsoft.com/office/powerpoint/2010/main" val="255369927"/>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2" name="Picture 1" descr="*Bloomberg.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15" name="TextBox 14"/>
          <p:cNvSpPr txBox="1"/>
          <p:nvPr userDrawn="1"/>
        </p:nvSpPr>
        <p:spPr>
          <a:xfrm>
            <a:off x="101600" y="5428428"/>
            <a:ext cx="12192000" cy="544522"/>
          </a:xfrm>
          <a:prstGeom prst="rect">
            <a:avLst/>
          </a:prstGeom>
          <a:noFill/>
        </p:spPr>
        <p:txBody>
          <a:bodyPr wrap="square" lIns="82056" tIns="41028" rIns="82056" bIns="41028" rtlCol="0">
            <a:spAutoFit/>
          </a:bodyPr>
          <a:lstStyle/>
          <a:p>
            <a:pPr algn="ctr"/>
            <a:r>
              <a:rPr lang="en-US" sz="3000" b="0" i="0" dirty="0">
                <a:solidFill>
                  <a:srgbClr val="000000"/>
                </a:solidFill>
                <a:latin typeface="Times New Roman"/>
                <a:cs typeface="Times New Roman"/>
              </a:rPr>
              <a:t>Johns</a:t>
            </a:r>
            <a:r>
              <a:rPr lang="en-US" sz="3000" b="0" i="0" baseline="0" dirty="0">
                <a:solidFill>
                  <a:srgbClr val="000000"/>
                </a:solidFill>
                <a:latin typeface="Times New Roman"/>
                <a:cs typeface="Times New Roman"/>
              </a:rPr>
              <a:t> Hopkins Bloomberg School of Public Health</a:t>
            </a:r>
            <a:endParaRPr lang="en-US" sz="3000" b="0" i="0" dirty="0">
              <a:solidFill>
                <a:srgbClr val="000000"/>
              </a:solidFill>
              <a:latin typeface="Times New Roman"/>
              <a:cs typeface="Times New Roman"/>
            </a:endParaRPr>
          </a:p>
        </p:txBody>
      </p:sp>
      <p:sp>
        <p:nvSpPr>
          <p:cNvPr id="7" name="Title 6"/>
          <p:cNvSpPr>
            <a:spLocks noGrp="1"/>
          </p:cNvSpPr>
          <p:nvPr>
            <p:ph type="title" hasCustomPrompt="1"/>
          </p:nvPr>
        </p:nvSpPr>
        <p:spPr>
          <a:xfrm>
            <a:off x="2" y="839177"/>
            <a:ext cx="12191999" cy="1243434"/>
          </a:xfrm>
          <a:prstGeom prst="rect">
            <a:avLst/>
          </a:prstGeom>
        </p:spPr>
        <p:txBody>
          <a:bodyPr vert="horz"/>
          <a:lstStyle>
            <a:lvl1pPr>
              <a:defRPr sz="5900" b="1" i="0">
                <a:solidFill>
                  <a:srgbClr val="14487F"/>
                </a:solidFill>
                <a:latin typeface="Times New Roman"/>
                <a:cs typeface="Times New Roman"/>
              </a:defRPr>
            </a:lvl1pPr>
          </a:lstStyle>
          <a:p>
            <a:r>
              <a:rPr lang="en-US" dirty="0"/>
              <a:t>Presentation Title</a:t>
            </a:r>
          </a:p>
        </p:txBody>
      </p:sp>
      <p:sp>
        <p:nvSpPr>
          <p:cNvPr id="4" name="Text Placeholder 3"/>
          <p:cNvSpPr>
            <a:spLocks noGrp="1"/>
          </p:cNvSpPr>
          <p:nvPr>
            <p:ph type="body" sz="quarter" idx="10" hasCustomPrompt="1"/>
          </p:nvPr>
        </p:nvSpPr>
        <p:spPr>
          <a:xfrm>
            <a:off x="0" y="2154645"/>
            <a:ext cx="12192000" cy="1610674"/>
          </a:xfrm>
          <a:prstGeom prst="rect">
            <a:avLst/>
          </a:prstGeom>
        </p:spPr>
        <p:txBody>
          <a:bodyPr vert="horz"/>
          <a:lstStyle>
            <a:lvl1pPr marL="0" indent="0" algn="ctr">
              <a:buNone/>
              <a:defRPr sz="2700" b="1" i="0" baseline="0">
                <a:solidFill>
                  <a:schemeClr val="tx1"/>
                </a:solidFill>
                <a:latin typeface="Arial"/>
                <a:cs typeface="Arial"/>
              </a:defRPr>
            </a:lvl1pPr>
          </a:lstStyle>
          <a:p>
            <a:pPr lvl="0"/>
            <a:r>
              <a:rPr lang="en-US" dirty="0"/>
              <a:t>Name Name, Degrees</a:t>
            </a:r>
          </a:p>
          <a:p>
            <a:pPr lvl="0"/>
            <a:r>
              <a:rPr lang="en-US" dirty="0"/>
              <a:t>Professional Title</a:t>
            </a:r>
          </a:p>
          <a:p>
            <a:pPr lvl="0"/>
            <a:r>
              <a:rPr lang="en-US" dirty="0"/>
              <a:t>Month Day, Year</a:t>
            </a:r>
          </a:p>
        </p:txBody>
      </p:sp>
    </p:spTree>
    <p:extLst>
      <p:ext uri="{BB962C8B-B14F-4D97-AF65-F5344CB8AC3E}">
        <p14:creationId xmlns:p14="http://schemas.microsoft.com/office/powerpoint/2010/main" val="307650102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_Collins Content: 1 column/subhead">
    <p:spTree>
      <p:nvGrpSpPr>
        <p:cNvPr id="1" name=""/>
        <p:cNvGrpSpPr/>
        <p:nvPr/>
      </p:nvGrpSpPr>
      <p:grpSpPr>
        <a:xfrm>
          <a:off x="0" y="0"/>
          <a:ext cx="0" cy="0"/>
          <a:chOff x="0" y="0"/>
          <a:chExt cx="0" cy="0"/>
        </a:xfrm>
      </p:grpSpPr>
      <p:sp>
        <p:nvSpPr>
          <p:cNvPr id="31" name="Body"/>
          <p:cNvSpPr>
            <a:spLocks noGrp="1"/>
          </p:cNvSpPr>
          <p:nvPr>
            <p:ph type="body" sz="quarter" idx="13" hasCustomPrompt="1"/>
          </p:nvPr>
        </p:nvSpPr>
        <p:spPr>
          <a:xfrm>
            <a:off x="685801" y="2008402"/>
            <a:ext cx="10829543" cy="3782799"/>
          </a:xfrm>
          <a:noFill/>
        </p:spPr>
        <p:txBody>
          <a:bodyPr/>
          <a:lstStyle>
            <a:lvl1pPr marL="219451" indent="-219451" algn="l" defTabSz="914377" rtl="0" eaLnBrk="1" latinLnBrk="0" hangingPunct="1">
              <a:lnSpc>
                <a:spcPct val="100000"/>
              </a:lnSpc>
              <a:spcBef>
                <a:spcPts val="0"/>
              </a:spcBef>
              <a:spcAft>
                <a:spcPts val="600"/>
              </a:spcAft>
              <a:buClr>
                <a:srgbClr val="CE1126"/>
              </a:buClr>
              <a:buSzPct val="75000"/>
              <a:buFont typeface="Arial" panose="020B0604020202020204" pitchFamily="34" charset="0"/>
              <a:buChar char="•"/>
              <a:defRPr lang="en-US" sz="2200" kern="1200" baseline="0" dirty="0" smtClean="0">
                <a:solidFill>
                  <a:schemeClr val="tx1"/>
                </a:solidFill>
                <a:latin typeface="+mn-lt"/>
                <a:ea typeface="+mn-ea"/>
                <a:cs typeface="+mn-cs"/>
              </a:defRPr>
            </a:lvl1pPr>
            <a:lvl2pPr indent="-219451" algn="l" defTabSz="914377" rtl="0" eaLnBrk="1" latinLnBrk="0" hangingPunct="1">
              <a:lnSpc>
                <a:spcPct val="100000"/>
              </a:lnSpc>
              <a:spcBef>
                <a:spcPts val="0"/>
              </a:spcBef>
              <a:spcAft>
                <a:spcPts val="600"/>
              </a:spcAft>
              <a:buClr>
                <a:schemeClr val="accent1"/>
              </a:buClr>
              <a:buFont typeface="Arial" panose="020B0604020202020204" pitchFamily="34" charset="0"/>
              <a:defRPr lang="en-US" sz="2000" kern="1200" baseline="0" dirty="0" smtClean="0">
                <a:solidFill>
                  <a:schemeClr val="tx1"/>
                </a:solidFill>
                <a:latin typeface="+mn-lt"/>
                <a:ea typeface="+mn-ea"/>
                <a:cs typeface="+mn-cs"/>
              </a:defRPr>
            </a:lvl2pPr>
            <a:lvl3pPr indent="-219451" algn="l" defTabSz="914377" rtl="0" eaLnBrk="1" latinLnBrk="0" hangingPunct="1">
              <a:lnSpc>
                <a:spcPct val="100000"/>
              </a:lnSpc>
              <a:spcBef>
                <a:spcPts val="0"/>
              </a:spcBef>
              <a:spcAft>
                <a:spcPts val="600"/>
              </a:spcAft>
              <a:buFont typeface="Arial" panose="020B0604020202020204" pitchFamily="34" charset="0"/>
              <a:defRPr lang="en-US" sz="1800" kern="1200" baseline="0" dirty="0" smtClean="0">
                <a:solidFill>
                  <a:schemeClr val="tx1"/>
                </a:solidFill>
                <a:latin typeface="+mn-lt"/>
                <a:ea typeface="+mn-ea"/>
                <a:cs typeface="+mn-cs"/>
              </a:defRPr>
            </a:lvl3pPr>
            <a:lvl4pPr indent="-219451" algn="l" defTabSz="914377" rtl="0" eaLnBrk="1" latinLnBrk="0" hangingPunct="1">
              <a:lnSpc>
                <a:spcPct val="100000"/>
              </a:lnSpc>
              <a:spcBef>
                <a:spcPts val="0"/>
              </a:spcBef>
              <a:spcAft>
                <a:spcPts val="600"/>
              </a:spcAft>
              <a:buClr>
                <a:schemeClr val="accent1"/>
              </a:buClr>
              <a:buFont typeface="Arial" panose="020B0604020202020204" pitchFamily="34" charset="0"/>
              <a:defRPr lang="en-US" sz="1600" kern="1200" baseline="0" dirty="0" smtClean="0">
                <a:solidFill>
                  <a:schemeClr val="tx1"/>
                </a:solidFill>
                <a:latin typeface="+mn-lt"/>
                <a:ea typeface="+mn-ea"/>
                <a:cs typeface="+mn-cs"/>
              </a:defRPr>
            </a:lvl4pPr>
            <a:lvl5pPr indent="-219451" algn="l" defTabSz="914377" rtl="0" eaLnBrk="1" latinLnBrk="0" hangingPunct="1">
              <a:lnSpc>
                <a:spcPct val="100000"/>
              </a:lnSpc>
              <a:spcBef>
                <a:spcPts val="0"/>
              </a:spcBef>
              <a:spcAft>
                <a:spcPts val="600"/>
              </a:spcAft>
              <a:buFont typeface="Arial" panose="020B0604020202020204" pitchFamily="34" charset="0"/>
              <a:defRPr lang="en-US" sz="1600" kern="1200" baseline="0" dirty="0">
                <a:solidFill>
                  <a:schemeClr val="tx1"/>
                </a:solidFill>
                <a:latin typeface="+mn-lt"/>
                <a:ea typeface="+mn-ea"/>
                <a:cs typeface="+mn-cs"/>
              </a:defRPr>
            </a:lvl5pPr>
          </a:lstStyle>
          <a:p>
            <a:pPr lvl="0"/>
            <a:r>
              <a:rPr lang="en-US" dirty="0"/>
              <a:t>Main bullet. 22 pt. Black. Sentence case.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p:cNvSpPr>
            <a:spLocks noGrp="1"/>
          </p:cNvSpPr>
          <p:nvPr>
            <p:ph type="body" sz="quarter" idx="17" hasCustomPrompt="1"/>
          </p:nvPr>
        </p:nvSpPr>
        <p:spPr>
          <a:xfrm>
            <a:off x="685800" y="1572734"/>
            <a:ext cx="10820400" cy="341632"/>
          </a:xfrm>
          <a:noFill/>
        </p:spPr>
        <p:txBody>
          <a:bodyPr wrap="square" bIns="91440">
            <a:spAutoFit/>
          </a:bodyPr>
          <a:lstStyle>
            <a:lvl1pPr marL="0" marR="0" indent="0" algn="l" defTabSz="914377"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solidFill>
                  <a:srgbClr val="CE1126"/>
                </a:solidFill>
              </a:defRPr>
            </a:lvl1pPr>
          </a:lstStyle>
          <a:p>
            <a:pPr marL="0" marR="0" lvl="0" indent="0" algn="l" defTabSz="914377"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15" name="Slide number"/>
          <p:cNvSpPr>
            <a:spLocks noGrp="1"/>
          </p:cNvSpPr>
          <p:nvPr>
            <p:ph type="sldNum" sz="quarter" idx="4"/>
          </p:nvPr>
        </p:nvSpPr>
        <p:spPr>
          <a:xfrm>
            <a:off x="10983397" y="6380415"/>
            <a:ext cx="531947"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lang="en-US" smtClean="0"/>
              <a:pPr/>
              <a:t>‹#›</a:t>
            </a:fld>
            <a:endParaRPr lang="en-US" dirty="0"/>
          </a:p>
        </p:txBody>
      </p:sp>
      <p:sp>
        <p:nvSpPr>
          <p:cNvPr id="6" name="Title 5"/>
          <p:cNvSpPr>
            <a:spLocks noGrp="1"/>
          </p:cNvSpPr>
          <p:nvPr>
            <p:ph type="title" hasCustomPrompt="1"/>
          </p:nvPr>
        </p:nvSpPr>
        <p:spPr>
          <a:xfrm>
            <a:off x="694944" y="514474"/>
            <a:ext cx="10811256" cy="676653"/>
          </a:xfrm>
          <a:prstGeom prst="rect">
            <a:avLst/>
          </a:prstGeom>
        </p:spPr>
        <p:txBody>
          <a:bodyPr anchor="t" anchorCtr="0"/>
          <a:lstStyle>
            <a:lvl1pPr>
              <a:lnSpc>
                <a:spcPct val="80000"/>
              </a:lnSpc>
              <a:defRPr/>
            </a:lvl1pPr>
          </a:lstStyle>
          <a:p>
            <a:r>
              <a:rPr lang="en-US" dirty="0"/>
              <a:t>TITLE. 32 PT. BLACK. REGULAR. UPPERCASE. TWO LINES MAX.</a:t>
            </a:r>
          </a:p>
        </p:txBody>
      </p:sp>
      <p:sp>
        <p:nvSpPr>
          <p:cNvPr id="8" name="Takeaway bar"/>
          <p:cNvSpPr>
            <a:spLocks noGrp="1"/>
          </p:cNvSpPr>
          <p:nvPr>
            <p:ph type="body" sz="quarter" idx="15" hasCustomPrompt="1"/>
          </p:nvPr>
        </p:nvSpPr>
        <p:spPr>
          <a:xfrm>
            <a:off x="694946" y="5912569"/>
            <a:ext cx="10820399" cy="273280"/>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
        <p:nvSpPr>
          <p:cNvPr id="2" name="Footer Placeholder 1">
            <a:extLst>
              <a:ext uri="{FF2B5EF4-FFF2-40B4-BE49-F238E27FC236}">
                <a16:creationId xmlns:a16="http://schemas.microsoft.com/office/drawing/2014/main" id="{E8CC1998-8757-C840-AADE-7B8BA99317B4}"/>
              </a:ext>
            </a:extLst>
          </p:cNvPr>
          <p:cNvSpPr>
            <a:spLocks noGrp="1"/>
          </p:cNvSpPr>
          <p:nvPr>
            <p:ph type="ftr" sz="quarter" idx="18"/>
          </p:nvPr>
        </p:nvSpPr>
        <p:spPr/>
        <p:txBody>
          <a:bodyPr/>
          <a:lstStyle/>
          <a:p>
            <a:r>
              <a:rPr lang="en-US" dirty="0">
                <a:cs typeface="DIN-Light"/>
              </a:rPr>
              <a:t>© 2022 Collins Aerospace.  | Collins Aerospace Proprietary.  |  This document does not include any export controlled technical data.</a:t>
            </a:r>
            <a:endParaRPr lang="en-US" dirty="0"/>
          </a:p>
        </p:txBody>
      </p:sp>
    </p:spTree>
    <p:extLst>
      <p:ext uri="{BB962C8B-B14F-4D97-AF65-F5344CB8AC3E}">
        <p14:creationId xmlns:p14="http://schemas.microsoft.com/office/powerpoint/2010/main" val="1596517432"/>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ollins Cover: UH-60 Blackhaw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6D93502-0A19-3C4D-8E40-85252E84B68F}"/>
              </a:ext>
            </a:extLst>
          </p:cNvPr>
          <p:cNvPicPr>
            <a:picLocks noChangeAspect="1"/>
          </p:cNvPicPr>
          <p:nvPr userDrawn="1"/>
        </p:nvPicPr>
        <p:blipFill>
          <a:blip r:embed="rId2"/>
          <a:stretch>
            <a:fillRect/>
          </a:stretch>
        </p:blipFill>
        <p:spPr>
          <a:xfrm>
            <a:off x="0" y="0"/>
            <a:ext cx="12192000" cy="5010150"/>
          </a:xfrm>
          <a:prstGeom prst="rect">
            <a:avLst/>
          </a:prstGeom>
        </p:spPr>
      </p:pic>
      <p:sp>
        <p:nvSpPr>
          <p:cNvPr id="2" name="Title"/>
          <p:cNvSpPr>
            <a:spLocks noGrp="1"/>
          </p:cNvSpPr>
          <p:nvPr>
            <p:ph type="title" hasCustomPrompt="1"/>
          </p:nvPr>
        </p:nvSpPr>
        <p:spPr>
          <a:xfrm>
            <a:off x="4257535" y="5297244"/>
            <a:ext cx="7105927" cy="566816"/>
          </a:xfrm>
          <a:noFill/>
        </p:spPr>
        <p:txBody>
          <a:bodyPr anchor="b" anchorCtr="0"/>
          <a:lstStyle>
            <a:lvl1pPr defTabSz="914400">
              <a:spcBef>
                <a:spcPct val="0"/>
              </a:spcBef>
              <a:defRPr sz="2200">
                <a:solidFill>
                  <a:schemeClr val="tx1"/>
                </a:solidFill>
              </a:defRPr>
            </a:lvl1pPr>
          </a:lstStyle>
          <a:p>
            <a:pPr lvl="0" defTabSz="914400">
              <a:spcBef>
                <a:spcPct val="0"/>
              </a:spcBef>
            </a:pPr>
            <a:r>
              <a:rPr lang="en-US" dirty="0"/>
              <a:t>TITLE 22 PT. BLACK. REGULAR. UPPERCASE.</a:t>
            </a:r>
          </a:p>
        </p:txBody>
      </p:sp>
      <p:sp>
        <p:nvSpPr>
          <p:cNvPr id="5" name="Text Placeholder 4"/>
          <p:cNvSpPr>
            <a:spLocks noGrp="1"/>
          </p:cNvSpPr>
          <p:nvPr>
            <p:ph type="body" sz="quarter" idx="15" hasCustomPrompt="1"/>
          </p:nvPr>
        </p:nvSpPr>
        <p:spPr>
          <a:xfrm>
            <a:off x="4257535" y="6041041"/>
            <a:ext cx="7105927" cy="216670"/>
          </a:xfrm>
          <a:noFill/>
        </p:spPr>
        <p:txBody>
          <a:bodyPr/>
          <a:lstStyle>
            <a:lvl1pPr marL="0" marR="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sz="1600" b="0" baseline="0">
                <a:solidFill>
                  <a:schemeClr val="tx1"/>
                </a:solidFill>
              </a:defRPr>
            </a:lvl1pPr>
          </a:lstStyle>
          <a:p>
            <a:pPr marL="0" marR="0" lvl="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16 pt. Black. Regular. Sentence case.</a:t>
            </a:r>
          </a:p>
        </p:txBody>
      </p:sp>
      <p:cxnSp>
        <p:nvCxnSpPr>
          <p:cNvPr id="11" name="Straight Connector 10">
            <a:extLst>
              <a:ext uri="{FF2B5EF4-FFF2-40B4-BE49-F238E27FC236}">
                <a16:creationId xmlns:a16="http://schemas.microsoft.com/office/drawing/2014/main" id="{E648BD36-0B39-4245-A543-F4FCE86E5E97}"/>
              </a:ext>
            </a:extLst>
          </p:cNvPr>
          <p:cNvCxnSpPr>
            <a:cxnSpLocks/>
          </p:cNvCxnSpPr>
          <p:nvPr userDrawn="1"/>
        </p:nvCxnSpPr>
        <p:spPr>
          <a:xfrm>
            <a:off x="752528" y="247662"/>
            <a:ext cx="11436297" cy="0"/>
          </a:xfrm>
          <a:prstGeom prst="line">
            <a:avLst/>
          </a:prstGeom>
          <a:ln w="19050" cap="sq">
            <a:solidFill>
              <a:srgbClr val="CE1126"/>
            </a:solidFill>
            <a:headEnd type="oval" w="sm" len="sm"/>
          </a:ln>
          <a:effectLst/>
        </p:spPr>
        <p:style>
          <a:lnRef idx="2">
            <a:schemeClr val="accent1"/>
          </a:lnRef>
          <a:fillRef idx="0">
            <a:schemeClr val="accent1"/>
          </a:fillRef>
          <a:effectRef idx="1">
            <a:schemeClr val="accent1"/>
          </a:effectRef>
          <a:fontRef idx="minor">
            <a:schemeClr val="tx1"/>
          </a:fontRef>
        </p:style>
      </p:cxnSp>
      <p:sp>
        <p:nvSpPr>
          <p:cNvPr id="13" name="Date">
            <a:extLst>
              <a:ext uri="{FF2B5EF4-FFF2-40B4-BE49-F238E27FC236}">
                <a16:creationId xmlns:a16="http://schemas.microsoft.com/office/drawing/2014/main" id="{A451BCD5-6153-1747-A933-32E8283537C7}"/>
              </a:ext>
            </a:extLst>
          </p:cNvPr>
          <p:cNvSpPr>
            <a:spLocks noGrp="1"/>
          </p:cNvSpPr>
          <p:nvPr>
            <p:ph type="body" sz="quarter" idx="14" hasCustomPrompt="1"/>
          </p:nvPr>
        </p:nvSpPr>
        <p:spPr>
          <a:xfrm>
            <a:off x="9051010" y="6391832"/>
            <a:ext cx="2312452" cy="216670"/>
          </a:xfrm>
          <a:noFill/>
        </p:spPr>
        <p:txBody>
          <a:bodyPr/>
          <a:lstStyle>
            <a:lvl1pPr>
              <a:defRPr sz="1400" b="1">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Date</a:t>
            </a:r>
          </a:p>
        </p:txBody>
      </p:sp>
      <p:pic>
        <p:nvPicPr>
          <p:cNvPr id="10" name="Graphic 9">
            <a:extLst>
              <a:ext uri="{FF2B5EF4-FFF2-40B4-BE49-F238E27FC236}">
                <a16:creationId xmlns:a16="http://schemas.microsoft.com/office/drawing/2014/main" id="{A787AB98-5F2A-FF41-A513-9AE47180BD8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72096" y="5526826"/>
            <a:ext cx="3071203" cy="514215"/>
          </a:xfrm>
          <a:prstGeom prst="rect">
            <a:avLst/>
          </a:prstGeom>
        </p:spPr>
      </p:pic>
      <p:sp>
        <p:nvSpPr>
          <p:cNvPr id="3" name="Footer Placeholder 2">
            <a:extLst>
              <a:ext uri="{FF2B5EF4-FFF2-40B4-BE49-F238E27FC236}">
                <a16:creationId xmlns:a16="http://schemas.microsoft.com/office/drawing/2014/main" id="{2F5A6B71-801B-4548-95BF-EFDC7CD73175}"/>
              </a:ext>
            </a:extLst>
          </p:cNvPr>
          <p:cNvSpPr>
            <a:spLocks noGrp="1"/>
          </p:cNvSpPr>
          <p:nvPr>
            <p:ph type="ftr" sz="quarter" idx="16"/>
          </p:nvPr>
        </p:nvSpPr>
        <p:spPr/>
        <p:txBody>
          <a:bodyPr/>
          <a:lstStyle/>
          <a:p>
            <a:r>
              <a:rPr lang="en-US">
                <a:cs typeface="DIN-Light"/>
              </a:rPr>
              <a:t>© 2022 Collins Aerospace.  | Collins Aerospace Proprietary.  |  This document does not include any export controlled technical data.</a:t>
            </a:r>
            <a:endParaRPr lang="en-US" dirty="0"/>
          </a:p>
        </p:txBody>
      </p:sp>
    </p:spTree>
    <p:extLst>
      <p:ext uri="{BB962C8B-B14F-4D97-AF65-F5344CB8AC3E}">
        <p14:creationId xmlns:p14="http://schemas.microsoft.com/office/powerpoint/2010/main" val="1007516146"/>
      </p:ext>
    </p:extLst>
  </p:cSld>
  <p:clrMapOvr>
    <a:masterClrMapping/>
  </p:clrMapOvr>
  <p:extLst>
    <p:ext uri="{DCECCB84-F9BA-43D5-87BE-67443E8EF086}">
      <p15:sldGuideLst xmlns:p15="http://schemas.microsoft.com/office/powerpoint/2012/main">
        <p15:guide id="1" orient="horz" pos="3552" userDrawn="1">
          <p15:clr>
            <a:srgbClr val="FBAE40"/>
          </p15:clr>
        </p15:guide>
        <p15:guide id="2" orient="horz" pos="3144"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cSld name="2_Collins Content: 1 column/subhead">
    <p:spTree>
      <p:nvGrpSpPr>
        <p:cNvPr id="1" name=""/>
        <p:cNvGrpSpPr/>
        <p:nvPr/>
      </p:nvGrpSpPr>
      <p:grpSpPr>
        <a:xfrm>
          <a:off x="0" y="0"/>
          <a:ext cx="0" cy="0"/>
          <a:chOff x="0" y="0"/>
          <a:chExt cx="0" cy="0"/>
        </a:xfrm>
      </p:grpSpPr>
      <p:sp>
        <p:nvSpPr>
          <p:cNvPr id="15"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lang="en-US" smtClean="0"/>
              <a:pPr/>
              <a:t>‹#›</a:t>
            </a:fld>
            <a:endParaRPr lang="en-US" dirty="0"/>
          </a:p>
        </p:txBody>
      </p:sp>
      <p:sp>
        <p:nvSpPr>
          <p:cNvPr id="2" name="Footer Placeholder 1">
            <a:extLst>
              <a:ext uri="{FF2B5EF4-FFF2-40B4-BE49-F238E27FC236}">
                <a16:creationId xmlns:a16="http://schemas.microsoft.com/office/drawing/2014/main" id="{E8CC1998-8757-C840-AADE-7B8BA99317B4}"/>
              </a:ext>
            </a:extLst>
          </p:cNvPr>
          <p:cNvSpPr>
            <a:spLocks noGrp="1"/>
          </p:cNvSpPr>
          <p:nvPr>
            <p:ph type="ftr" sz="quarter" idx="18"/>
          </p:nvPr>
        </p:nvSpPr>
        <p:spPr/>
        <p:txBody>
          <a:bodyPr/>
          <a:lstStyle/>
          <a:p>
            <a:r>
              <a:rPr lang="en-US">
                <a:cs typeface="DIN-Light"/>
              </a:rPr>
              <a:t>© 2022 Collins Aerospace.  | Collins Aerospace Proprietary.  |  This document does not include any export controlled technical data.</a:t>
            </a:r>
            <a:endParaRPr lang="en-US" dirty="0"/>
          </a:p>
        </p:txBody>
      </p:sp>
      <p:sp>
        <p:nvSpPr>
          <p:cNvPr id="8"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
        <p:nvSpPr>
          <p:cNvPr id="3" name="Subhead1"/>
          <p:cNvSpPr>
            <a:spLocks noGrp="1"/>
          </p:cNvSpPr>
          <p:nvPr>
            <p:ph type="body" sz="quarter" idx="17" hasCustomPrompt="1"/>
          </p:nvPr>
        </p:nvSpPr>
        <p:spPr>
          <a:xfrm>
            <a:off x="685800" y="1572733"/>
            <a:ext cx="10820400"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solidFill>
                  <a:srgbClr val="CE1126"/>
                </a:solidFill>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5" name="Body">
            <a:extLst>
              <a:ext uri="{FF2B5EF4-FFF2-40B4-BE49-F238E27FC236}">
                <a16:creationId xmlns:a16="http://schemas.microsoft.com/office/drawing/2014/main" id="{0DE266AD-78E5-4D5A-B25C-844958695D79}"/>
              </a:ext>
            </a:extLst>
          </p:cNvPr>
          <p:cNvSpPr>
            <a:spLocks noGrp="1"/>
          </p:cNvSpPr>
          <p:nvPr>
            <p:ph sz="quarter" idx="19" hasCustomPrompt="1"/>
          </p:nvPr>
        </p:nvSpPr>
        <p:spPr>
          <a:xfrm>
            <a:off x="685800" y="2008188"/>
            <a:ext cx="10829925" cy="3783012"/>
          </a:xfrm>
        </p:spPr>
        <p:txBody>
          <a:bodyPr/>
          <a:lstStyle>
            <a:lvl1pPr>
              <a:defRPr sz="2200"/>
            </a:lvl1pPr>
          </a:lstStyle>
          <a:p>
            <a:pPr lvl="0"/>
            <a:r>
              <a:rPr lang="en-US" dirty="0"/>
              <a:t>Main bullet. 22 pt. black. Regular. Sentence case.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hasCustomPrompt="1"/>
          </p:nvPr>
        </p:nvSpPr>
        <p:spPr>
          <a:xfrm>
            <a:off x="694944" y="514473"/>
            <a:ext cx="10811256" cy="676653"/>
          </a:xfrm>
          <a:prstGeom prst="rect">
            <a:avLst/>
          </a:prstGeom>
        </p:spPr>
        <p:txBody>
          <a:bodyPr anchor="t" anchorCtr="0"/>
          <a:lstStyle>
            <a:lvl1pPr>
              <a:lnSpc>
                <a:spcPct val="80000"/>
              </a:lnSpc>
              <a:defRPr/>
            </a:lvl1pPr>
          </a:lstStyle>
          <a:p>
            <a:r>
              <a:rPr lang="en-US" dirty="0"/>
              <a:t>TITLE. 32 PT. BLACK. REGULAR. UPPERCASE. TWO LINES MAX.</a:t>
            </a:r>
          </a:p>
        </p:txBody>
      </p:sp>
    </p:spTree>
    <p:extLst>
      <p:ext uri="{BB962C8B-B14F-4D97-AF65-F5344CB8AC3E}">
        <p14:creationId xmlns:p14="http://schemas.microsoft.com/office/powerpoint/2010/main" val="2040240321"/>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_Collins Content: 2 column">
    <p:spTree>
      <p:nvGrpSpPr>
        <p:cNvPr id="1" name=""/>
        <p:cNvGrpSpPr/>
        <p:nvPr/>
      </p:nvGrpSpPr>
      <p:grpSpPr>
        <a:xfrm>
          <a:off x="0" y="0"/>
          <a:ext cx="0" cy="0"/>
          <a:chOff x="0" y="0"/>
          <a:chExt cx="0" cy="0"/>
        </a:xfrm>
      </p:grpSpPr>
      <p:sp>
        <p:nvSpPr>
          <p:cNvPr id="13" name="Body 2"/>
          <p:cNvSpPr>
            <a:spLocks noGrp="1"/>
          </p:cNvSpPr>
          <p:nvPr>
            <p:ph type="body" sz="quarter" idx="17" hasCustomPrompt="1"/>
          </p:nvPr>
        </p:nvSpPr>
        <p:spPr>
          <a:xfrm>
            <a:off x="6258629" y="2068034"/>
            <a:ext cx="5247571" cy="3723167"/>
          </a:xfrm>
          <a:noFill/>
        </p:spPr>
        <p:txBody>
          <a:bodyPr rIns="182880"/>
          <a:lstStyle>
            <a:lvl1pPr marL="219451" indent="-219445" algn="l" defTabSz="914377"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dirty="0" smtClean="0">
                <a:solidFill>
                  <a:schemeClr val="tx1"/>
                </a:solidFill>
                <a:latin typeface="+mn-lt"/>
                <a:ea typeface="+mn-ea"/>
                <a:cs typeface="+mn-cs"/>
              </a:defRPr>
            </a:lvl1pPr>
            <a:lvl2pPr indent="-219451" algn="l" defTabSz="914377" rtl="0" eaLnBrk="1" latinLnBrk="0" hangingPunct="1">
              <a:lnSpc>
                <a:spcPct val="100000"/>
              </a:lnSpc>
              <a:spcBef>
                <a:spcPts val="0"/>
              </a:spcBef>
              <a:spcAft>
                <a:spcPts val="600"/>
              </a:spcAft>
              <a:buClr>
                <a:schemeClr val="accent1"/>
              </a:buClr>
              <a:buFont typeface="Arial" panose="020B0604020202020204" pitchFamily="34" charset="0"/>
              <a:defRPr lang="en-US" sz="1800" kern="1200" dirty="0" smtClean="0">
                <a:solidFill>
                  <a:schemeClr val="tx1"/>
                </a:solidFill>
                <a:latin typeface="+mn-lt"/>
                <a:ea typeface="+mn-ea"/>
                <a:cs typeface="+mn-cs"/>
              </a:defRPr>
            </a:lvl2pPr>
            <a:lvl3pPr indent="-219451" algn="l" defTabSz="914377" rtl="0" eaLnBrk="1" latinLnBrk="0" hangingPunct="1">
              <a:lnSpc>
                <a:spcPct val="100000"/>
              </a:lnSpc>
              <a:spcBef>
                <a:spcPts val="0"/>
              </a:spcBef>
              <a:spcAft>
                <a:spcPts val="600"/>
              </a:spcAft>
              <a:buFont typeface="Arial" panose="020B0604020202020204" pitchFamily="34" charset="0"/>
              <a:defRPr lang="en-US" sz="1600" kern="1200" dirty="0" smtClean="0">
                <a:solidFill>
                  <a:schemeClr val="tx1"/>
                </a:solidFill>
                <a:latin typeface="+mn-lt"/>
                <a:ea typeface="+mn-ea"/>
                <a:cs typeface="+mn-cs"/>
              </a:defRPr>
            </a:lvl3pPr>
            <a:lvl4pPr indent="-219451" algn="l" defTabSz="914377" rtl="0" eaLnBrk="1" latinLnBrk="0" hangingPunct="1">
              <a:lnSpc>
                <a:spcPct val="100000"/>
              </a:lnSpc>
              <a:spcBef>
                <a:spcPts val="0"/>
              </a:spcBef>
              <a:spcAft>
                <a:spcPts val="600"/>
              </a:spcAft>
              <a:buClr>
                <a:schemeClr val="accent1"/>
              </a:buClr>
              <a:buFont typeface="Arial" panose="020B0604020202020204" pitchFamily="34" charset="0"/>
              <a:defRPr lang="en-US" sz="1600" kern="1200" dirty="0" smtClean="0">
                <a:solidFill>
                  <a:schemeClr val="tx1"/>
                </a:solidFill>
                <a:latin typeface="+mn-lt"/>
                <a:ea typeface="+mn-ea"/>
                <a:cs typeface="+mn-cs"/>
              </a:defRPr>
            </a:lvl4pPr>
            <a:lvl5pPr indent="-219451" algn="l" defTabSz="914377" rtl="0" eaLnBrk="1" latinLnBrk="0" hangingPunct="1">
              <a:lnSpc>
                <a:spcPct val="100000"/>
              </a:lnSpc>
              <a:spcBef>
                <a:spcPts val="0"/>
              </a:spcBef>
              <a:spcAft>
                <a:spcPts val="600"/>
              </a:spcAft>
              <a:buFont typeface="Arial" panose="020B0604020202020204" pitchFamily="34" charset="0"/>
              <a:defRPr lang="en-US" sz="16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Body 1"/>
          <p:cNvSpPr>
            <a:spLocks noGrp="1"/>
          </p:cNvSpPr>
          <p:nvPr>
            <p:ph type="body" sz="quarter" idx="13" hasCustomPrompt="1"/>
          </p:nvPr>
        </p:nvSpPr>
        <p:spPr>
          <a:xfrm>
            <a:off x="696434" y="2068034"/>
            <a:ext cx="5247167" cy="3723167"/>
          </a:xfrm>
          <a:noFill/>
        </p:spPr>
        <p:txBody>
          <a:bodyPr rIns="182880"/>
          <a:lstStyle>
            <a:lvl1pPr marL="219451" indent="-219451" algn="l" defTabSz="914377" rtl="0" eaLnBrk="1" latinLnBrk="0" hangingPunct="1">
              <a:lnSpc>
                <a:spcPct val="100000"/>
              </a:lnSpc>
              <a:spcBef>
                <a:spcPts val="0"/>
              </a:spcBef>
              <a:spcAft>
                <a:spcPts val="600"/>
              </a:spcAft>
              <a:buFont typeface="Arial" panose="020B0604020202020204" pitchFamily="34" charset="0"/>
              <a:defRPr lang="en-US" sz="1800" kern="1200" baseline="0" dirty="0" smtClean="0">
                <a:solidFill>
                  <a:schemeClr val="tx1"/>
                </a:solidFill>
                <a:latin typeface="+mn-lt"/>
                <a:ea typeface="+mn-ea"/>
                <a:cs typeface="+mn-cs"/>
              </a:defRPr>
            </a:lvl1pPr>
            <a:lvl2pPr indent="-219451" algn="l" defTabSz="914377" rtl="0" eaLnBrk="1" latinLnBrk="0" hangingPunct="1">
              <a:lnSpc>
                <a:spcPct val="100000"/>
              </a:lnSpc>
              <a:spcBef>
                <a:spcPts val="0"/>
              </a:spcBef>
              <a:spcAft>
                <a:spcPts val="600"/>
              </a:spcAft>
              <a:buClr>
                <a:schemeClr val="accent1"/>
              </a:buClr>
              <a:buFont typeface="Arial" panose="020B0604020202020204" pitchFamily="34" charset="0"/>
              <a:defRPr lang="en-US" sz="1800" kern="1200" dirty="0" smtClean="0">
                <a:solidFill>
                  <a:schemeClr val="tx1"/>
                </a:solidFill>
                <a:latin typeface="+mn-lt"/>
                <a:ea typeface="+mn-ea"/>
                <a:cs typeface="+mn-cs"/>
              </a:defRPr>
            </a:lvl2pPr>
            <a:lvl3pPr indent="-219451" algn="l" defTabSz="914377" rtl="0" eaLnBrk="1" latinLnBrk="0" hangingPunct="1">
              <a:lnSpc>
                <a:spcPct val="100000"/>
              </a:lnSpc>
              <a:spcBef>
                <a:spcPts val="0"/>
              </a:spcBef>
              <a:spcAft>
                <a:spcPts val="600"/>
              </a:spcAft>
              <a:buFont typeface="Arial" panose="020B0604020202020204" pitchFamily="34" charset="0"/>
              <a:defRPr lang="en-US" sz="1600" kern="1200" dirty="0" smtClean="0">
                <a:solidFill>
                  <a:schemeClr val="tx1"/>
                </a:solidFill>
                <a:latin typeface="+mn-lt"/>
                <a:ea typeface="+mn-ea"/>
                <a:cs typeface="+mn-cs"/>
              </a:defRPr>
            </a:lvl3pPr>
            <a:lvl4pPr indent="-219451" algn="l" defTabSz="914377" rtl="0" eaLnBrk="1" latinLnBrk="0" hangingPunct="1">
              <a:lnSpc>
                <a:spcPct val="100000"/>
              </a:lnSpc>
              <a:spcBef>
                <a:spcPts val="0"/>
              </a:spcBef>
              <a:spcAft>
                <a:spcPts val="600"/>
              </a:spcAft>
              <a:buClr>
                <a:schemeClr val="accent1"/>
              </a:buClr>
              <a:buFont typeface="Arial" panose="020B0604020202020204" pitchFamily="34" charset="0"/>
              <a:defRPr lang="en-US" sz="1600" kern="1200" dirty="0" smtClean="0">
                <a:solidFill>
                  <a:schemeClr val="tx1"/>
                </a:solidFill>
                <a:latin typeface="+mn-lt"/>
                <a:ea typeface="+mn-ea"/>
                <a:cs typeface="+mn-cs"/>
              </a:defRPr>
            </a:lvl4pPr>
            <a:lvl5pPr indent="-219451" algn="l" defTabSz="914377" rtl="0" eaLnBrk="1" latinLnBrk="0" hangingPunct="1">
              <a:lnSpc>
                <a:spcPct val="100000"/>
              </a:lnSpc>
              <a:spcBef>
                <a:spcPts val="0"/>
              </a:spcBef>
              <a:spcAft>
                <a:spcPts val="600"/>
              </a:spcAft>
              <a:buFont typeface="Arial" panose="020B0604020202020204" pitchFamily="34" charset="0"/>
              <a:defRPr lang="en-US" sz="16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cNvSpPr>
            <a:spLocks noGrp="1"/>
          </p:cNvSpPr>
          <p:nvPr>
            <p:ph type="sldNum" sz="quarter" idx="4"/>
          </p:nvPr>
        </p:nvSpPr>
        <p:spPr>
          <a:xfrm>
            <a:off x="10983397" y="6380415"/>
            <a:ext cx="531947"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lang="en-US" smtClean="0"/>
              <a:pPr/>
              <a:t>‹#›</a:t>
            </a:fld>
            <a:endParaRPr lang="en-US" dirty="0"/>
          </a:p>
        </p:txBody>
      </p:sp>
      <p:sp>
        <p:nvSpPr>
          <p:cNvPr id="12" name="Text Placeholder 2"/>
          <p:cNvSpPr>
            <a:spLocks noGrp="1"/>
          </p:cNvSpPr>
          <p:nvPr>
            <p:ph type="body" sz="quarter" idx="21" hasCustomPrompt="1"/>
          </p:nvPr>
        </p:nvSpPr>
        <p:spPr>
          <a:xfrm>
            <a:off x="695325" y="1572734"/>
            <a:ext cx="5248275" cy="341632"/>
          </a:xfrm>
          <a:noFill/>
        </p:spPr>
        <p:txBody>
          <a:bodyPr wrap="square" bIns="91440">
            <a:spAutoFit/>
          </a:bodyPr>
          <a:lstStyle>
            <a:lvl1pPr marL="0" marR="0" indent="0" algn="l" defTabSz="914377"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solidFill>
                  <a:schemeClr val="tx2"/>
                </a:solidFill>
              </a:defRPr>
            </a:lvl1pPr>
          </a:lstStyle>
          <a:p>
            <a:pPr marL="0" marR="0" lvl="0" indent="0" algn="l" defTabSz="914377"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14" name="Text Placeholder 2"/>
          <p:cNvSpPr>
            <a:spLocks noGrp="1"/>
          </p:cNvSpPr>
          <p:nvPr>
            <p:ph type="body" sz="quarter" idx="22" hasCustomPrompt="1"/>
          </p:nvPr>
        </p:nvSpPr>
        <p:spPr>
          <a:xfrm>
            <a:off x="6248400" y="1572734"/>
            <a:ext cx="5248275" cy="341632"/>
          </a:xfrm>
          <a:noFill/>
        </p:spPr>
        <p:txBody>
          <a:bodyPr wrap="square" bIns="91440">
            <a:spAutoFit/>
          </a:bodyPr>
          <a:lstStyle>
            <a:lvl1pPr marL="0" marR="0" indent="0" algn="l" defTabSz="914377"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solidFill>
                  <a:schemeClr val="tx2"/>
                </a:solidFill>
              </a:defRPr>
            </a:lvl1pPr>
          </a:lstStyle>
          <a:p>
            <a:pPr marL="0" marR="0" lvl="0" indent="0" algn="l" defTabSz="914377"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15" name="Title 5"/>
          <p:cNvSpPr>
            <a:spLocks noGrp="1"/>
          </p:cNvSpPr>
          <p:nvPr>
            <p:ph type="title" hasCustomPrompt="1"/>
          </p:nvPr>
        </p:nvSpPr>
        <p:spPr>
          <a:xfrm>
            <a:off x="694944" y="514474"/>
            <a:ext cx="10811256" cy="676653"/>
          </a:xfrm>
          <a:prstGeom prst="rect">
            <a:avLst/>
          </a:prstGeom>
        </p:spPr>
        <p:txBody>
          <a:bodyPr/>
          <a:lstStyle>
            <a:lvl1pPr>
              <a:lnSpc>
                <a:spcPct val="80000"/>
              </a:lnSpc>
              <a:defRPr/>
            </a:lvl1pPr>
          </a:lstStyle>
          <a:p>
            <a:r>
              <a:rPr lang="en-US" dirty="0"/>
              <a:t>TITLE. 32 PT. BLACK. REGULAR. UPPERCASE. TWO LINES MAX.</a:t>
            </a:r>
          </a:p>
        </p:txBody>
      </p:sp>
      <p:sp>
        <p:nvSpPr>
          <p:cNvPr id="9" name="Takeaway bar"/>
          <p:cNvSpPr>
            <a:spLocks noGrp="1"/>
          </p:cNvSpPr>
          <p:nvPr>
            <p:ph type="body" sz="quarter" idx="15" hasCustomPrompt="1"/>
          </p:nvPr>
        </p:nvSpPr>
        <p:spPr>
          <a:xfrm>
            <a:off x="694946" y="5912569"/>
            <a:ext cx="10820399" cy="273280"/>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
        <p:nvSpPr>
          <p:cNvPr id="2" name="Footer Placeholder 1">
            <a:extLst>
              <a:ext uri="{FF2B5EF4-FFF2-40B4-BE49-F238E27FC236}">
                <a16:creationId xmlns:a16="http://schemas.microsoft.com/office/drawing/2014/main" id="{F6054B65-0620-854F-BFAF-B71F0AF716DE}"/>
              </a:ext>
            </a:extLst>
          </p:cNvPr>
          <p:cNvSpPr>
            <a:spLocks noGrp="1"/>
          </p:cNvSpPr>
          <p:nvPr>
            <p:ph type="ftr" sz="quarter" idx="23"/>
          </p:nvPr>
        </p:nvSpPr>
        <p:spPr/>
        <p:txBody>
          <a:bodyPr/>
          <a:lstStyle/>
          <a:p>
            <a:r>
              <a:rPr lang="en-US" dirty="0">
                <a:cs typeface="DIN-Light"/>
              </a:rPr>
              <a:t>© 2022 Collins Aerospace.  | Collins Aerospace Proprietary.  |  This document does not include any export controlled technical data.</a:t>
            </a:r>
            <a:endParaRPr lang="en-US" dirty="0"/>
          </a:p>
        </p:txBody>
      </p:sp>
    </p:spTree>
    <p:extLst>
      <p:ext uri="{BB962C8B-B14F-4D97-AF65-F5344CB8AC3E}">
        <p14:creationId xmlns:p14="http://schemas.microsoft.com/office/powerpoint/2010/main" val="3328889051"/>
      </p:ext>
    </p:extLst>
  </p:cSld>
  <p:clrMapOvr>
    <a:masterClrMapping/>
  </p:clrMapOvr>
  <p:extLst>
    <p:ext uri="{DCECCB84-F9BA-43D5-87BE-67443E8EF086}">
      <p15:sldGuideLst xmlns:p15="http://schemas.microsoft.com/office/powerpoint/2012/main">
        <p15:guide id="1" orient="horz" pos="1296">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llins Content: 1 column">
    <p:spTree>
      <p:nvGrpSpPr>
        <p:cNvPr id="1" name=""/>
        <p:cNvGrpSpPr/>
        <p:nvPr/>
      </p:nvGrpSpPr>
      <p:grpSpPr>
        <a:xfrm>
          <a:off x="0" y="0"/>
          <a:ext cx="0" cy="0"/>
          <a:chOff x="0" y="0"/>
          <a:chExt cx="0" cy="0"/>
        </a:xfrm>
      </p:grpSpPr>
      <p:sp>
        <p:nvSpPr>
          <p:cNvPr id="31" name="Body"/>
          <p:cNvSpPr>
            <a:spLocks noGrp="1"/>
          </p:cNvSpPr>
          <p:nvPr>
            <p:ph type="body" sz="quarter" idx="13" hasCustomPrompt="1"/>
          </p:nvPr>
        </p:nvSpPr>
        <p:spPr>
          <a:xfrm>
            <a:off x="685801" y="1475701"/>
            <a:ext cx="10829543" cy="3782799"/>
          </a:xfrm>
          <a:noFill/>
        </p:spPr>
        <p:txBody>
          <a:bodyPr/>
          <a:lstStyle>
            <a:lvl1pPr marL="219451" indent="-219451" algn="l" defTabSz="914377" rtl="0" eaLnBrk="1" latinLnBrk="0" hangingPunct="1">
              <a:lnSpc>
                <a:spcPct val="100000"/>
              </a:lnSpc>
              <a:spcBef>
                <a:spcPts val="0"/>
              </a:spcBef>
              <a:spcAft>
                <a:spcPts val="600"/>
              </a:spcAft>
              <a:buClr>
                <a:srgbClr val="CE1126"/>
              </a:buClr>
              <a:buSzPct val="75000"/>
              <a:buFont typeface="Arial" panose="020B0604020202020204" pitchFamily="34" charset="0"/>
              <a:buChar char="•"/>
              <a:defRPr lang="en-US" sz="2200" kern="1200" baseline="0" dirty="0" smtClean="0">
                <a:solidFill>
                  <a:schemeClr val="tx1"/>
                </a:solidFill>
                <a:latin typeface="Arial" panose="020B0604020202020204" pitchFamily="34" charset="0"/>
                <a:ea typeface="+mn-ea"/>
                <a:cs typeface="+mn-cs"/>
              </a:defRPr>
            </a:lvl1pPr>
            <a:lvl2pPr indent="-219451" algn="l" defTabSz="914377" rtl="0" eaLnBrk="1" latinLnBrk="0" hangingPunct="1">
              <a:lnSpc>
                <a:spcPct val="100000"/>
              </a:lnSpc>
              <a:spcBef>
                <a:spcPts val="0"/>
              </a:spcBef>
              <a:spcAft>
                <a:spcPts val="600"/>
              </a:spcAft>
              <a:buClr>
                <a:schemeClr val="accent1"/>
              </a:buClr>
              <a:buFont typeface="Arial" panose="020B0604020202020204" pitchFamily="34" charset="0"/>
              <a:defRPr lang="en-US" sz="2000" kern="1200" baseline="0" dirty="0" smtClean="0">
                <a:solidFill>
                  <a:schemeClr val="tx1"/>
                </a:solidFill>
                <a:latin typeface="Arial" panose="020B0604020202020204" pitchFamily="34" charset="0"/>
                <a:ea typeface="+mn-ea"/>
                <a:cs typeface="+mn-cs"/>
              </a:defRPr>
            </a:lvl2pPr>
            <a:lvl3pPr indent="-219451" algn="l" defTabSz="914377" rtl="0" eaLnBrk="1" latinLnBrk="0" hangingPunct="1">
              <a:lnSpc>
                <a:spcPct val="100000"/>
              </a:lnSpc>
              <a:spcBef>
                <a:spcPts val="0"/>
              </a:spcBef>
              <a:spcAft>
                <a:spcPts val="600"/>
              </a:spcAft>
              <a:buFont typeface="Arial" panose="020B0604020202020204" pitchFamily="34" charset="0"/>
              <a:defRPr lang="en-US" sz="1800" kern="1200" baseline="0" dirty="0" smtClean="0">
                <a:solidFill>
                  <a:schemeClr val="tx1"/>
                </a:solidFill>
                <a:latin typeface="Arial" panose="020B0604020202020204" pitchFamily="34" charset="0"/>
                <a:ea typeface="+mn-ea"/>
                <a:cs typeface="+mn-cs"/>
              </a:defRPr>
            </a:lvl3pPr>
            <a:lvl4pPr indent="-219451" algn="l" defTabSz="914377" rtl="0" eaLnBrk="1" latinLnBrk="0" hangingPunct="1">
              <a:lnSpc>
                <a:spcPct val="100000"/>
              </a:lnSpc>
              <a:spcBef>
                <a:spcPts val="0"/>
              </a:spcBef>
              <a:spcAft>
                <a:spcPts val="600"/>
              </a:spcAft>
              <a:buClr>
                <a:schemeClr val="accent1"/>
              </a:buClr>
              <a:buFont typeface="Arial" panose="020B0604020202020204" pitchFamily="34" charset="0"/>
              <a:defRPr lang="en-US" sz="1600" kern="1200" dirty="0" smtClean="0">
                <a:solidFill>
                  <a:schemeClr val="tx1"/>
                </a:solidFill>
                <a:latin typeface="+mn-lt"/>
                <a:ea typeface="+mn-ea"/>
                <a:cs typeface="+mn-cs"/>
              </a:defRPr>
            </a:lvl4pPr>
            <a:lvl5pPr indent="-219451" algn="l" defTabSz="914377" rtl="0" eaLnBrk="1" latinLnBrk="0" hangingPunct="1">
              <a:lnSpc>
                <a:spcPct val="100000"/>
              </a:lnSpc>
              <a:spcBef>
                <a:spcPts val="0"/>
              </a:spcBef>
              <a:spcAft>
                <a:spcPts val="600"/>
              </a:spcAft>
              <a:buFont typeface="Arial" panose="020B0604020202020204" pitchFamily="34" charset="0"/>
              <a:defRPr lang="en-US" sz="1600" kern="1200" dirty="0">
                <a:solidFill>
                  <a:schemeClr val="tx1"/>
                </a:solidFill>
                <a:latin typeface="+mn-lt"/>
                <a:ea typeface="+mn-ea"/>
                <a:cs typeface="+mn-cs"/>
              </a:defRPr>
            </a:lvl5pPr>
          </a:lstStyle>
          <a:p>
            <a:pPr lvl="0"/>
            <a:r>
              <a:rPr lang="en-US" dirty="0"/>
              <a:t>Main bullet. 22 pt. black. Regular. Sentence case.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cNvSpPr>
            <a:spLocks noGrp="1"/>
          </p:cNvSpPr>
          <p:nvPr>
            <p:ph type="sldNum" sz="quarter" idx="4"/>
          </p:nvPr>
        </p:nvSpPr>
        <p:spPr>
          <a:xfrm>
            <a:off x="10983397" y="6380415"/>
            <a:ext cx="531947"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lang="en-US" smtClean="0"/>
              <a:pPr/>
              <a:t>‹#›</a:t>
            </a:fld>
            <a:endParaRPr lang="en-US" dirty="0"/>
          </a:p>
        </p:txBody>
      </p:sp>
      <p:sp>
        <p:nvSpPr>
          <p:cNvPr id="6" name="Title 5"/>
          <p:cNvSpPr>
            <a:spLocks noGrp="1"/>
          </p:cNvSpPr>
          <p:nvPr>
            <p:ph type="title" hasCustomPrompt="1"/>
          </p:nvPr>
        </p:nvSpPr>
        <p:spPr>
          <a:xfrm>
            <a:off x="694944" y="514474"/>
            <a:ext cx="10811256" cy="676653"/>
          </a:xfrm>
          <a:prstGeom prst="rect">
            <a:avLst/>
          </a:prstGeom>
        </p:spPr>
        <p:txBody>
          <a:bodyPr/>
          <a:lstStyle>
            <a:lvl1pPr>
              <a:lnSpc>
                <a:spcPct val="80000"/>
              </a:lnSpc>
              <a:defRPr b="0"/>
            </a:lvl1pPr>
          </a:lstStyle>
          <a:p>
            <a:r>
              <a:rPr lang="en-US" dirty="0"/>
              <a:t>TITLE. 32 PT. BLACK. REGULAR. UPPERCASE. TWO LINES MAX.</a:t>
            </a:r>
          </a:p>
        </p:txBody>
      </p:sp>
      <p:sp>
        <p:nvSpPr>
          <p:cNvPr id="8" name="Takeaway bar"/>
          <p:cNvSpPr>
            <a:spLocks noGrp="1"/>
          </p:cNvSpPr>
          <p:nvPr>
            <p:ph type="body" sz="quarter" idx="15" hasCustomPrompt="1"/>
          </p:nvPr>
        </p:nvSpPr>
        <p:spPr>
          <a:xfrm>
            <a:off x="694946" y="5912569"/>
            <a:ext cx="10820399" cy="273280"/>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
        <p:nvSpPr>
          <p:cNvPr id="2" name="Footer Placeholder 1">
            <a:extLst>
              <a:ext uri="{FF2B5EF4-FFF2-40B4-BE49-F238E27FC236}">
                <a16:creationId xmlns:a16="http://schemas.microsoft.com/office/drawing/2014/main" id="{F60EDAC1-8055-B14A-90F8-71A97F17FF14}"/>
              </a:ext>
            </a:extLst>
          </p:cNvPr>
          <p:cNvSpPr>
            <a:spLocks noGrp="1"/>
          </p:cNvSpPr>
          <p:nvPr>
            <p:ph type="ftr" sz="quarter" idx="16"/>
          </p:nvPr>
        </p:nvSpPr>
        <p:spPr/>
        <p:txBody>
          <a:bodyPr/>
          <a:lstStyle/>
          <a:p>
            <a:r>
              <a:rPr lang="en-US" dirty="0">
                <a:cs typeface="DIN-Light"/>
              </a:rPr>
              <a:t>© 2022 Collins Aerospace.  | Collins Aerospace Proprietary.  |  This document does not include any export controlled technical data.</a:t>
            </a:r>
            <a:endParaRPr lang="en-US" dirty="0"/>
          </a:p>
        </p:txBody>
      </p:sp>
    </p:spTree>
    <p:extLst>
      <p:ext uri="{BB962C8B-B14F-4D97-AF65-F5344CB8AC3E}">
        <p14:creationId xmlns:p14="http://schemas.microsoft.com/office/powerpoint/2010/main" val="1506185241"/>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llins Content: 1 column/photo">
    <p:bg>
      <p:bgRef idx="1001">
        <a:schemeClr val="bg1"/>
      </p:bgRef>
    </p:bg>
    <p:spTree>
      <p:nvGrpSpPr>
        <p:cNvPr id="1" name=""/>
        <p:cNvGrpSpPr/>
        <p:nvPr/>
      </p:nvGrpSpPr>
      <p:grpSpPr>
        <a:xfrm>
          <a:off x="0" y="0"/>
          <a:ext cx="0" cy="0"/>
          <a:chOff x="0" y="0"/>
          <a:chExt cx="0" cy="0"/>
        </a:xfrm>
      </p:grpSpPr>
      <p:sp>
        <p:nvSpPr>
          <p:cNvPr id="31" name="Body 1"/>
          <p:cNvSpPr>
            <a:spLocks noGrp="1"/>
          </p:cNvSpPr>
          <p:nvPr>
            <p:ph type="body" sz="quarter" idx="13" hasCustomPrompt="1"/>
          </p:nvPr>
        </p:nvSpPr>
        <p:spPr>
          <a:xfrm>
            <a:off x="696434" y="2251610"/>
            <a:ext cx="3418367" cy="3539591"/>
          </a:xfrm>
          <a:noFill/>
        </p:spPr>
        <p:txBody>
          <a:bodyPr/>
          <a:lstStyle>
            <a:lvl1pPr marL="219445" indent="-219445" algn="l" defTabSz="914377"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dirty="0" smtClean="0">
                <a:solidFill>
                  <a:schemeClr val="tx1"/>
                </a:solidFill>
                <a:latin typeface="+mn-lt"/>
                <a:ea typeface="+mn-ea"/>
                <a:cs typeface="+mn-cs"/>
              </a:defRPr>
            </a:lvl1pPr>
            <a:lvl2pPr indent="-219451" algn="l" defTabSz="914377" rtl="0" eaLnBrk="1" latinLnBrk="0" hangingPunct="1">
              <a:lnSpc>
                <a:spcPct val="100000"/>
              </a:lnSpc>
              <a:spcBef>
                <a:spcPts val="0"/>
              </a:spcBef>
              <a:spcAft>
                <a:spcPts val="600"/>
              </a:spcAft>
              <a:buClr>
                <a:schemeClr val="accent1"/>
              </a:buClr>
              <a:buFont typeface="Arial" panose="020B0604020202020204" pitchFamily="34" charset="0"/>
              <a:defRPr lang="en-US" sz="1800" kern="1200" dirty="0" smtClean="0">
                <a:solidFill>
                  <a:schemeClr val="tx1"/>
                </a:solidFill>
                <a:latin typeface="+mn-lt"/>
                <a:ea typeface="+mn-ea"/>
                <a:cs typeface="+mn-cs"/>
              </a:defRPr>
            </a:lvl2pPr>
            <a:lvl3pPr indent="-219451" algn="l" defTabSz="914377"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3pPr>
            <a:lvl4pPr indent="-219451" algn="l" defTabSz="914377" rtl="0" eaLnBrk="1" latinLnBrk="0" hangingPunct="1">
              <a:lnSpc>
                <a:spcPct val="100000"/>
              </a:lnSpc>
              <a:spcBef>
                <a:spcPts val="0"/>
              </a:spcBef>
              <a:spcAft>
                <a:spcPts val="600"/>
              </a:spcAft>
              <a:buClr>
                <a:schemeClr val="accent1"/>
              </a:buClr>
              <a:buFont typeface="Arial" panose="020B0604020202020204" pitchFamily="34" charset="0"/>
              <a:defRPr lang="en-US" sz="1600" kern="1200" dirty="0" smtClean="0">
                <a:solidFill>
                  <a:schemeClr val="tx1"/>
                </a:solidFill>
                <a:latin typeface="+mn-lt"/>
                <a:ea typeface="+mn-ea"/>
                <a:cs typeface="+mn-cs"/>
              </a:defRPr>
            </a:lvl4pPr>
            <a:lvl5pPr indent="-219451" algn="l" defTabSz="914377" rtl="0" eaLnBrk="1" latinLnBrk="0" hangingPunct="1">
              <a:lnSpc>
                <a:spcPct val="100000"/>
              </a:lnSpc>
              <a:spcBef>
                <a:spcPts val="0"/>
              </a:spcBef>
              <a:spcAft>
                <a:spcPts val="600"/>
              </a:spcAft>
              <a:buFont typeface="Arial" panose="020B0604020202020204" pitchFamily="34" charset="0"/>
              <a:defRPr lang="en-US" sz="1600" kern="1200" dirty="0">
                <a:solidFill>
                  <a:schemeClr val="tx1"/>
                </a:solidFill>
                <a:latin typeface="+mn-lt"/>
                <a:ea typeface="+mn-ea"/>
                <a:cs typeface="+mn-cs"/>
              </a:defRPr>
            </a:lvl5pPr>
          </a:lstStyle>
          <a:p>
            <a:pPr lvl="0"/>
            <a:r>
              <a:rPr lang="en-US" dirty="0"/>
              <a:t>Main bullet. 18 pt. black. Regular. Sentence case.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p:cNvSpPr>
            <a:spLocks noGrp="1"/>
          </p:cNvSpPr>
          <p:nvPr>
            <p:ph type="pic" sz="quarter" idx="17" hasCustomPrompt="1"/>
          </p:nvPr>
        </p:nvSpPr>
        <p:spPr>
          <a:xfrm>
            <a:off x="4381501" y="1572734"/>
            <a:ext cx="7124700" cy="4218468"/>
          </a:xfrm>
          <a:solidFill>
            <a:schemeClr val="bg2"/>
          </a:solidFill>
        </p:spPr>
        <p:txBody>
          <a:bodyPr tIns="1188720"/>
          <a:lstStyle>
            <a:lvl1pPr marL="0" indent="0" algn="ctr">
              <a:buNone/>
              <a:defRPr/>
            </a:lvl1pPr>
          </a:lstStyle>
          <a:p>
            <a:r>
              <a:rPr lang="en-US" dirty="0"/>
              <a:t>Click to insert photo</a:t>
            </a:r>
          </a:p>
        </p:txBody>
      </p:sp>
      <p:sp>
        <p:nvSpPr>
          <p:cNvPr id="17" name="Slide number"/>
          <p:cNvSpPr>
            <a:spLocks noGrp="1"/>
          </p:cNvSpPr>
          <p:nvPr>
            <p:ph type="sldNum" sz="quarter" idx="4"/>
          </p:nvPr>
        </p:nvSpPr>
        <p:spPr>
          <a:xfrm>
            <a:off x="10983397" y="6380415"/>
            <a:ext cx="531947"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lang="en-US" smtClean="0"/>
              <a:pPr/>
              <a:t>‹#›</a:t>
            </a:fld>
            <a:endParaRPr lang="en-US" dirty="0"/>
          </a:p>
        </p:txBody>
      </p:sp>
      <p:sp>
        <p:nvSpPr>
          <p:cNvPr id="9" name="Text Placeholder 2"/>
          <p:cNvSpPr>
            <a:spLocks noGrp="1"/>
          </p:cNvSpPr>
          <p:nvPr>
            <p:ph type="body" sz="quarter" idx="21" hasCustomPrompt="1"/>
          </p:nvPr>
        </p:nvSpPr>
        <p:spPr>
          <a:xfrm>
            <a:off x="695325" y="1572733"/>
            <a:ext cx="3419475" cy="590931"/>
          </a:xfrm>
          <a:noFill/>
        </p:spPr>
        <p:txBody>
          <a:bodyPr wrap="square" bIns="91440">
            <a:spAutoFit/>
          </a:bodyPr>
          <a:lstStyle>
            <a:lvl1pPr marL="0" marR="0" indent="0" algn="l" defTabSz="914377"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solidFill>
                  <a:srgbClr val="CE1126"/>
                </a:solidFill>
              </a:defRPr>
            </a:lvl1pPr>
          </a:lstStyle>
          <a:p>
            <a:pPr marL="0" marR="0" lvl="0" indent="0" algn="l" defTabSz="914377"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10" name="Title 5"/>
          <p:cNvSpPr>
            <a:spLocks noGrp="1"/>
          </p:cNvSpPr>
          <p:nvPr>
            <p:ph type="title" hasCustomPrompt="1"/>
          </p:nvPr>
        </p:nvSpPr>
        <p:spPr>
          <a:xfrm>
            <a:off x="694944" y="514474"/>
            <a:ext cx="10811256" cy="676653"/>
          </a:xfrm>
          <a:prstGeom prst="rect">
            <a:avLst/>
          </a:prstGeom>
        </p:spPr>
        <p:txBody>
          <a:bodyPr/>
          <a:lstStyle>
            <a:lvl1pPr>
              <a:lnSpc>
                <a:spcPct val="80000"/>
              </a:lnSpc>
              <a:defRPr b="0" spc="300"/>
            </a:lvl1pPr>
          </a:lstStyle>
          <a:p>
            <a:r>
              <a:rPr lang="en-US" dirty="0"/>
              <a:t>TITLE. 32 PT. BLACK. REGULAR. UPPERCASE. TWO LINES MAX.</a:t>
            </a:r>
          </a:p>
        </p:txBody>
      </p:sp>
      <p:sp>
        <p:nvSpPr>
          <p:cNvPr id="11" name="Takeaway bar"/>
          <p:cNvSpPr>
            <a:spLocks noGrp="1"/>
          </p:cNvSpPr>
          <p:nvPr>
            <p:ph type="body" sz="quarter" idx="15" hasCustomPrompt="1"/>
          </p:nvPr>
        </p:nvSpPr>
        <p:spPr>
          <a:xfrm>
            <a:off x="694946" y="5912569"/>
            <a:ext cx="10820399" cy="273280"/>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
        <p:nvSpPr>
          <p:cNvPr id="2" name="Footer Placeholder 1">
            <a:extLst>
              <a:ext uri="{FF2B5EF4-FFF2-40B4-BE49-F238E27FC236}">
                <a16:creationId xmlns:a16="http://schemas.microsoft.com/office/drawing/2014/main" id="{8C1C86D5-FAD5-0C48-B07B-53F7036D5DF0}"/>
              </a:ext>
            </a:extLst>
          </p:cNvPr>
          <p:cNvSpPr>
            <a:spLocks noGrp="1"/>
          </p:cNvSpPr>
          <p:nvPr>
            <p:ph type="ftr" sz="quarter" idx="22"/>
          </p:nvPr>
        </p:nvSpPr>
        <p:spPr/>
        <p:txBody>
          <a:bodyPr/>
          <a:lstStyle/>
          <a:p>
            <a:r>
              <a:rPr lang="en-US" dirty="0">
                <a:cs typeface="DIN-Light"/>
              </a:rPr>
              <a:t>© 2022 Collins Aerospace.  | Collins Aerospace Proprietary.  |  This document does not include any export controlled technical data.</a:t>
            </a:r>
            <a:endParaRPr lang="en-US" dirty="0"/>
          </a:p>
        </p:txBody>
      </p:sp>
    </p:spTree>
    <p:extLst>
      <p:ext uri="{BB962C8B-B14F-4D97-AF65-F5344CB8AC3E}">
        <p14:creationId xmlns:p14="http://schemas.microsoft.com/office/powerpoint/2010/main" val="356007271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416">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llins Content: 1 column/subhead">
    <p:spTree>
      <p:nvGrpSpPr>
        <p:cNvPr id="1" name=""/>
        <p:cNvGrpSpPr/>
        <p:nvPr/>
      </p:nvGrpSpPr>
      <p:grpSpPr>
        <a:xfrm>
          <a:off x="0" y="0"/>
          <a:ext cx="0" cy="0"/>
          <a:chOff x="0" y="0"/>
          <a:chExt cx="0" cy="0"/>
        </a:xfrm>
      </p:grpSpPr>
      <p:sp>
        <p:nvSpPr>
          <p:cNvPr id="31" name="Body"/>
          <p:cNvSpPr>
            <a:spLocks noGrp="1"/>
          </p:cNvSpPr>
          <p:nvPr>
            <p:ph type="body" sz="quarter" idx="13" hasCustomPrompt="1"/>
          </p:nvPr>
        </p:nvSpPr>
        <p:spPr>
          <a:xfrm>
            <a:off x="685801" y="2008402"/>
            <a:ext cx="10829543" cy="3782799"/>
          </a:xfrm>
          <a:noFill/>
        </p:spPr>
        <p:txBody>
          <a:bodyPr/>
          <a:lstStyle>
            <a:lvl1pPr marL="219451" indent="-219451" algn="l" defTabSz="914377" rtl="0" eaLnBrk="1" latinLnBrk="0" hangingPunct="1">
              <a:lnSpc>
                <a:spcPct val="100000"/>
              </a:lnSpc>
              <a:spcBef>
                <a:spcPts val="0"/>
              </a:spcBef>
              <a:spcAft>
                <a:spcPts val="600"/>
              </a:spcAft>
              <a:buClr>
                <a:srgbClr val="CE1126"/>
              </a:buClr>
              <a:buSzPct val="75000"/>
              <a:buFont typeface="Arial" panose="020B0604020202020204" pitchFamily="34" charset="0"/>
              <a:buChar char="•"/>
              <a:defRPr lang="en-US" sz="2200" kern="1200" baseline="0" dirty="0" smtClean="0">
                <a:solidFill>
                  <a:schemeClr val="tx1"/>
                </a:solidFill>
                <a:latin typeface="+mn-lt"/>
                <a:ea typeface="+mn-ea"/>
                <a:cs typeface="+mn-cs"/>
              </a:defRPr>
            </a:lvl1pPr>
            <a:lvl2pPr indent="-219451" algn="l" defTabSz="914377" rtl="0" eaLnBrk="1" latinLnBrk="0" hangingPunct="1">
              <a:lnSpc>
                <a:spcPct val="100000"/>
              </a:lnSpc>
              <a:spcBef>
                <a:spcPts val="0"/>
              </a:spcBef>
              <a:spcAft>
                <a:spcPts val="600"/>
              </a:spcAft>
              <a:buClr>
                <a:schemeClr val="accent1"/>
              </a:buClr>
              <a:buFont typeface="Arial" panose="020B0604020202020204" pitchFamily="34" charset="0"/>
              <a:defRPr lang="en-US" sz="2000" kern="1200" baseline="0" dirty="0" smtClean="0">
                <a:solidFill>
                  <a:schemeClr val="tx1"/>
                </a:solidFill>
                <a:latin typeface="+mn-lt"/>
                <a:ea typeface="+mn-ea"/>
                <a:cs typeface="+mn-cs"/>
              </a:defRPr>
            </a:lvl2pPr>
            <a:lvl3pPr indent="-219451" algn="l" defTabSz="914377" rtl="0" eaLnBrk="1" latinLnBrk="0" hangingPunct="1">
              <a:lnSpc>
                <a:spcPct val="100000"/>
              </a:lnSpc>
              <a:spcBef>
                <a:spcPts val="0"/>
              </a:spcBef>
              <a:spcAft>
                <a:spcPts val="600"/>
              </a:spcAft>
              <a:buFont typeface="Arial" panose="020B0604020202020204" pitchFamily="34" charset="0"/>
              <a:defRPr lang="en-US" sz="1800" kern="1200" baseline="0" dirty="0" smtClean="0">
                <a:solidFill>
                  <a:schemeClr val="tx1"/>
                </a:solidFill>
                <a:latin typeface="+mn-lt"/>
                <a:ea typeface="+mn-ea"/>
                <a:cs typeface="+mn-cs"/>
              </a:defRPr>
            </a:lvl3pPr>
            <a:lvl4pPr indent="-219451" algn="l" defTabSz="914377" rtl="0" eaLnBrk="1" latinLnBrk="0" hangingPunct="1">
              <a:lnSpc>
                <a:spcPct val="100000"/>
              </a:lnSpc>
              <a:spcBef>
                <a:spcPts val="0"/>
              </a:spcBef>
              <a:spcAft>
                <a:spcPts val="600"/>
              </a:spcAft>
              <a:buClr>
                <a:schemeClr val="accent1"/>
              </a:buClr>
              <a:buFont typeface="Arial" panose="020B0604020202020204" pitchFamily="34" charset="0"/>
              <a:defRPr lang="en-US" sz="1600" kern="1200" baseline="0" dirty="0" smtClean="0">
                <a:solidFill>
                  <a:schemeClr val="tx1"/>
                </a:solidFill>
                <a:latin typeface="+mn-lt"/>
                <a:ea typeface="+mn-ea"/>
                <a:cs typeface="+mn-cs"/>
              </a:defRPr>
            </a:lvl4pPr>
            <a:lvl5pPr indent="-219451" algn="l" defTabSz="914377" rtl="0" eaLnBrk="1" latinLnBrk="0" hangingPunct="1">
              <a:lnSpc>
                <a:spcPct val="100000"/>
              </a:lnSpc>
              <a:spcBef>
                <a:spcPts val="0"/>
              </a:spcBef>
              <a:spcAft>
                <a:spcPts val="600"/>
              </a:spcAft>
              <a:buFont typeface="Arial" panose="020B0604020202020204" pitchFamily="34" charset="0"/>
              <a:defRPr lang="en-US" sz="1600" kern="1200" baseline="0" dirty="0">
                <a:solidFill>
                  <a:schemeClr val="tx1"/>
                </a:solidFill>
                <a:latin typeface="+mn-lt"/>
                <a:ea typeface="+mn-ea"/>
                <a:cs typeface="+mn-cs"/>
              </a:defRPr>
            </a:lvl5pPr>
          </a:lstStyle>
          <a:p>
            <a:pPr lvl="0"/>
            <a:r>
              <a:rPr lang="en-US" dirty="0"/>
              <a:t>Main bullet. 22 pt. Black. Sentence case.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p:cNvSpPr>
            <a:spLocks noGrp="1"/>
          </p:cNvSpPr>
          <p:nvPr>
            <p:ph type="body" sz="quarter" idx="17" hasCustomPrompt="1"/>
          </p:nvPr>
        </p:nvSpPr>
        <p:spPr>
          <a:xfrm>
            <a:off x="685800" y="1572734"/>
            <a:ext cx="10820400" cy="341632"/>
          </a:xfrm>
          <a:noFill/>
        </p:spPr>
        <p:txBody>
          <a:bodyPr wrap="square" bIns="91440">
            <a:spAutoFit/>
          </a:bodyPr>
          <a:lstStyle>
            <a:lvl1pPr marL="0" marR="0" indent="0" algn="l" defTabSz="914377"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solidFill>
                  <a:srgbClr val="CE1126"/>
                </a:solidFill>
              </a:defRPr>
            </a:lvl1pPr>
          </a:lstStyle>
          <a:p>
            <a:pPr marL="0" marR="0" lvl="0" indent="0" algn="l" defTabSz="914377"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15" name="Slide number"/>
          <p:cNvSpPr>
            <a:spLocks noGrp="1"/>
          </p:cNvSpPr>
          <p:nvPr>
            <p:ph type="sldNum" sz="quarter" idx="4"/>
          </p:nvPr>
        </p:nvSpPr>
        <p:spPr>
          <a:xfrm>
            <a:off x="10983397" y="6380415"/>
            <a:ext cx="531947"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lang="en-US" smtClean="0"/>
              <a:pPr/>
              <a:t>‹#›</a:t>
            </a:fld>
            <a:endParaRPr lang="en-US" dirty="0"/>
          </a:p>
        </p:txBody>
      </p:sp>
      <p:sp>
        <p:nvSpPr>
          <p:cNvPr id="6" name="Title 5"/>
          <p:cNvSpPr>
            <a:spLocks noGrp="1"/>
          </p:cNvSpPr>
          <p:nvPr>
            <p:ph type="title" hasCustomPrompt="1"/>
          </p:nvPr>
        </p:nvSpPr>
        <p:spPr>
          <a:xfrm>
            <a:off x="694944" y="514474"/>
            <a:ext cx="10811256" cy="676653"/>
          </a:xfrm>
          <a:prstGeom prst="rect">
            <a:avLst/>
          </a:prstGeom>
        </p:spPr>
        <p:txBody>
          <a:bodyPr anchor="t" anchorCtr="0"/>
          <a:lstStyle>
            <a:lvl1pPr>
              <a:lnSpc>
                <a:spcPct val="80000"/>
              </a:lnSpc>
              <a:defRPr/>
            </a:lvl1pPr>
          </a:lstStyle>
          <a:p>
            <a:r>
              <a:rPr lang="en-US" dirty="0"/>
              <a:t>TITLE. 32 PT. BLACK. REGULAR. UPPERCASE. TWO LINES MAX.</a:t>
            </a:r>
          </a:p>
        </p:txBody>
      </p:sp>
      <p:sp>
        <p:nvSpPr>
          <p:cNvPr id="8" name="Takeaway bar"/>
          <p:cNvSpPr>
            <a:spLocks noGrp="1"/>
          </p:cNvSpPr>
          <p:nvPr>
            <p:ph type="body" sz="quarter" idx="15" hasCustomPrompt="1"/>
          </p:nvPr>
        </p:nvSpPr>
        <p:spPr>
          <a:xfrm>
            <a:off x="694946" y="5912569"/>
            <a:ext cx="10820399" cy="273280"/>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
        <p:nvSpPr>
          <p:cNvPr id="2" name="Footer Placeholder 1">
            <a:extLst>
              <a:ext uri="{FF2B5EF4-FFF2-40B4-BE49-F238E27FC236}">
                <a16:creationId xmlns:a16="http://schemas.microsoft.com/office/drawing/2014/main" id="{E8CC1998-8757-C840-AADE-7B8BA99317B4}"/>
              </a:ext>
            </a:extLst>
          </p:cNvPr>
          <p:cNvSpPr>
            <a:spLocks noGrp="1"/>
          </p:cNvSpPr>
          <p:nvPr>
            <p:ph type="ftr" sz="quarter" idx="18"/>
          </p:nvPr>
        </p:nvSpPr>
        <p:spPr/>
        <p:txBody>
          <a:bodyPr/>
          <a:lstStyle/>
          <a:p>
            <a:r>
              <a:rPr lang="en-US" dirty="0">
                <a:cs typeface="DIN-Light"/>
              </a:rPr>
              <a:t>© 2022 Collins Aerospace.  | Collins Aerospace Proprietary.  |  This document does not include any export controlled technical data.</a:t>
            </a:r>
            <a:endParaRPr lang="en-US" dirty="0"/>
          </a:p>
        </p:txBody>
      </p:sp>
    </p:spTree>
    <p:extLst>
      <p:ext uri="{BB962C8B-B14F-4D97-AF65-F5344CB8AC3E}">
        <p14:creationId xmlns:p14="http://schemas.microsoft.com/office/powerpoint/2010/main" val="1659480934"/>
      </p:ext>
    </p:extLst>
  </p:cSld>
  <p:clrMapOvr>
    <a:masterClrMapping/>
  </p:clrMapOvr>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llins Content: 2 column">
    <p:spTree>
      <p:nvGrpSpPr>
        <p:cNvPr id="1" name=""/>
        <p:cNvGrpSpPr/>
        <p:nvPr/>
      </p:nvGrpSpPr>
      <p:grpSpPr>
        <a:xfrm>
          <a:off x="0" y="0"/>
          <a:ext cx="0" cy="0"/>
          <a:chOff x="0" y="0"/>
          <a:chExt cx="0" cy="0"/>
        </a:xfrm>
      </p:grpSpPr>
      <p:sp>
        <p:nvSpPr>
          <p:cNvPr id="13" name="Body 2"/>
          <p:cNvSpPr>
            <a:spLocks noGrp="1"/>
          </p:cNvSpPr>
          <p:nvPr>
            <p:ph type="body" sz="quarter" idx="17" hasCustomPrompt="1"/>
          </p:nvPr>
        </p:nvSpPr>
        <p:spPr>
          <a:xfrm>
            <a:off x="6258629" y="2068034"/>
            <a:ext cx="5247571" cy="3723167"/>
          </a:xfrm>
          <a:noFill/>
        </p:spPr>
        <p:txBody>
          <a:bodyPr rIns="182880"/>
          <a:lstStyle>
            <a:lvl1pPr marL="219451" indent="-219445" algn="l" defTabSz="914377"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dirty="0" smtClean="0">
                <a:solidFill>
                  <a:schemeClr val="tx1"/>
                </a:solidFill>
                <a:latin typeface="+mn-lt"/>
                <a:ea typeface="+mn-ea"/>
                <a:cs typeface="+mn-cs"/>
              </a:defRPr>
            </a:lvl1pPr>
            <a:lvl2pPr indent="-219451" algn="l" defTabSz="914377" rtl="0" eaLnBrk="1" latinLnBrk="0" hangingPunct="1">
              <a:lnSpc>
                <a:spcPct val="100000"/>
              </a:lnSpc>
              <a:spcBef>
                <a:spcPts val="0"/>
              </a:spcBef>
              <a:spcAft>
                <a:spcPts val="600"/>
              </a:spcAft>
              <a:buClr>
                <a:schemeClr val="accent1"/>
              </a:buClr>
              <a:buFont typeface="Arial" panose="020B0604020202020204" pitchFamily="34" charset="0"/>
              <a:defRPr lang="en-US" sz="1800" kern="1200" dirty="0" smtClean="0">
                <a:solidFill>
                  <a:schemeClr val="tx1"/>
                </a:solidFill>
                <a:latin typeface="+mn-lt"/>
                <a:ea typeface="+mn-ea"/>
                <a:cs typeface="+mn-cs"/>
              </a:defRPr>
            </a:lvl2pPr>
            <a:lvl3pPr indent="-219451" algn="l" defTabSz="914377" rtl="0" eaLnBrk="1" latinLnBrk="0" hangingPunct="1">
              <a:lnSpc>
                <a:spcPct val="100000"/>
              </a:lnSpc>
              <a:spcBef>
                <a:spcPts val="0"/>
              </a:spcBef>
              <a:spcAft>
                <a:spcPts val="600"/>
              </a:spcAft>
              <a:buFont typeface="Arial" panose="020B0604020202020204" pitchFamily="34" charset="0"/>
              <a:defRPr lang="en-US" sz="1600" kern="1200" dirty="0" smtClean="0">
                <a:solidFill>
                  <a:schemeClr val="tx1"/>
                </a:solidFill>
                <a:latin typeface="+mn-lt"/>
                <a:ea typeface="+mn-ea"/>
                <a:cs typeface="+mn-cs"/>
              </a:defRPr>
            </a:lvl3pPr>
            <a:lvl4pPr indent="-219451" algn="l" defTabSz="914377" rtl="0" eaLnBrk="1" latinLnBrk="0" hangingPunct="1">
              <a:lnSpc>
                <a:spcPct val="100000"/>
              </a:lnSpc>
              <a:spcBef>
                <a:spcPts val="0"/>
              </a:spcBef>
              <a:spcAft>
                <a:spcPts val="600"/>
              </a:spcAft>
              <a:buClr>
                <a:schemeClr val="accent1"/>
              </a:buClr>
              <a:buFont typeface="Arial" panose="020B0604020202020204" pitchFamily="34" charset="0"/>
              <a:defRPr lang="en-US" sz="1600" kern="1200" dirty="0" smtClean="0">
                <a:solidFill>
                  <a:schemeClr val="tx1"/>
                </a:solidFill>
                <a:latin typeface="+mn-lt"/>
                <a:ea typeface="+mn-ea"/>
                <a:cs typeface="+mn-cs"/>
              </a:defRPr>
            </a:lvl4pPr>
            <a:lvl5pPr indent="-219451" algn="l" defTabSz="914377" rtl="0" eaLnBrk="1" latinLnBrk="0" hangingPunct="1">
              <a:lnSpc>
                <a:spcPct val="100000"/>
              </a:lnSpc>
              <a:spcBef>
                <a:spcPts val="0"/>
              </a:spcBef>
              <a:spcAft>
                <a:spcPts val="600"/>
              </a:spcAft>
              <a:buFont typeface="Arial" panose="020B0604020202020204" pitchFamily="34" charset="0"/>
              <a:defRPr lang="en-US" sz="16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Body 1"/>
          <p:cNvSpPr>
            <a:spLocks noGrp="1"/>
          </p:cNvSpPr>
          <p:nvPr>
            <p:ph type="body" sz="quarter" idx="13" hasCustomPrompt="1"/>
          </p:nvPr>
        </p:nvSpPr>
        <p:spPr>
          <a:xfrm>
            <a:off x="696434" y="2068034"/>
            <a:ext cx="5247167" cy="3723167"/>
          </a:xfrm>
          <a:noFill/>
        </p:spPr>
        <p:txBody>
          <a:bodyPr rIns="182880"/>
          <a:lstStyle>
            <a:lvl1pPr marL="219451" indent="-219451" algn="l" defTabSz="914377" rtl="0" eaLnBrk="1" latinLnBrk="0" hangingPunct="1">
              <a:lnSpc>
                <a:spcPct val="100000"/>
              </a:lnSpc>
              <a:spcBef>
                <a:spcPts val="0"/>
              </a:spcBef>
              <a:spcAft>
                <a:spcPts val="600"/>
              </a:spcAft>
              <a:buFont typeface="Arial" panose="020B0604020202020204" pitchFamily="34" charset="0"/>
              <a:defRPr lang="en-US" sz="1800" kern="1200" baseline="0" dirty="0" smtClean="0">
                <a:solidFill>
                  <a:schemeClr val="tx1"/>
                </a:solidFill>
                <a:latin typeface="+mn-lt"/>
                <a:ea typeface="+mn-ea"/>
                <a:cs typeface="+mn-cs"/>
              </a:defRPr>
            </a:lvl1pPr>
            <a:lvl2pPr indent="-219451" algn="l" defTabSz="914377" rtl="0" eaLnBrk="1" latinLnBrk="0" hangingPunct="1">
              <a:lnSpc>
                <a:spcPct val="100000"/>
              </a:lnSpc>
              <a:spcBef>
                <a:spcPts val="0"/>
              </a:spcBef>
              <a:spcAft>
                <a:spcPts val="600"/>
              </a:spcAft>
              <a:buClr>
                <a:schemeClr val="accent1"/>
              </a:buClr>
              <a:buFont typeface="Arial" panose="020B0604020202020204" pitchFamily="34" charset="0"/>
              <a:defRPr lang="en-US" sz="1800" kern="1200" dirty="0" smtClean="0">
                <a:solidFill>
                  <a:schemeClr val="tx1"/>
                </a:solidFill>
                <a:latin typeface="+mn-lt"/>
                <a:ea typeface="+mn-ea"/>
                <a:cs typeface="+mn-cs"/>
              </a:defRPr>
            </a:lvl2pPr>
            <a:lvl3pPr indent="-219451" algn="l" defTabSz="914377" rtl="0" eaLnBrk="1" latinLnBrk="0" hangingPunct="1">
              <a:lnSpc>
                <a:spcPct val="100000"/>
              </a:lnSpc>
              <a:spcBef>
                <a:spcPts val="0"/>
              </a:spcBef>
              <a:spcAft>
                <a:spcPts val="600"/>
              </a:spcAft>
              <a:buFont typeface="Arial" panose="020B0604020202020204" pitchFamily="34" charset="0"/>
              <a:defRPr lang="en-US" sz="1600" kern="1200" dirty="0" smtClean="0">
                <a:solidFill>
                  <a:schemeClr val="tx1"/>
                </a:solidFill>
                <a:latin typeface="+mn-lt"/>
                <a:ea typeface="+mn-ea"/>
                <a:cs typeface="+mn-cs"/>
              </a:defRPr>
            </a:lvl3pPr>
            <a:lvl4pPr indent="-219451" algn="l" defTabSz="914377" rtl="0" eaLnBrk="1" latinLnBrk="0" hangingPunct="1">
              <a:lnSpc>
                <a:spcPct val="100000"/>
              </a:lnSpc>
              <a:spcBef>
                <a:spcPts val="0"/>
              </a:spcBef>
              <a:spcAft>
                <a:spcPts val="600"/>
              </a:spcAft>
              <a:buClr>
                <a:schemeClr val="accent1"/>
              </a:buClr>
              <a:buFont typeface="Arial" panose="020B0604020202020204" pitchFamily="34" charset="0"/>
              <a:defRPr lang="en-US" sz="1600" kern="1200" dirty="0" smtClean="0">
                <a:solidFill>
                  <a:schemeClr val="tx1"/>
                </a:solidFill>
                <a:latin typeface="+mn-lt"/>
                <a:ea typeface="+mn-ea"/>
                <a:cs typeface="+mn-cs"/>
              </a:defRPr>
            </a:lvl4pPr>
            <a:lvl5pPr indent="-219451" algn="l" defTabSz="914377" rtl="0" eaLnBrk="1" latinLnBrk="0" hangingPunct="1">
              <a:lnSpc>
                <a:spcPct val="100000"/>
              </a:lnSpc>
              <a:spcBef>
                <a:spcPts val="0"/>
              </a:spcBef>
              <a:spcAft>
                <a:spcPts val="600"/>
              </a:spcAft>
              <a:buFont typeface="Arial" panose="020B0604020202020204" pitchFamily="34" charset="0"/>
              <a:defRPr lang="en-US" sz="16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cNvSpPr>
            <a:spLocks noGrp="1"/>
          </p:cNvSpPr>
          <p:nvPr>
            <p:ph type="sldNum" sz="quarter" idx="4"/>
          </p:nvPr>
        </p:nvSpPr>
        <p:spPr>
          <a:xfrm>
            <a:off x="10983397" y="6380415"/>
            <a:ext cx="531947"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lang="en-US" smtClean="0"/>
              <a:pPr/>
              <a:t>‹#›</a:t>
            </a:fld>
            <a:endParaRPr lang="en-US" dirty="0"/>
          </a:p>
        </p:txBody>
      </p:sp>
      <p:sp>
        <p:nvSpPr>
          <p:cNvPr id="12" name="Text Placeholder 2"/>
          <p:cNvSpPr>
            <a:spLocks noGrp="1"/>
          </p:cNvSpPr>
          <p:nvPr>
            <p:ph type="body" sz="quarter" idx="21" hasCustomPrompt="1"/>
          </p:nvPr>
        </p:nvSpPr>
        <p:spPr>
          <a:xfrm>
            <a:off x="695325" y="1572734"/>
            <a:ext cx="5248275" cy="341632"/>
          </a:xfrm>
          <a:noFill/>
        </p:spPr>
        <p:txBody>
          <a:bodyPr wrap="square" bIns="91440">
            <a:spAutoFit/>
          </a:bodyPr>
          <a:lstStyle>
            <a:lvl1pPr marL="0" marR="0" indent="0" algn="l" defTabSz="914377"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solidFill>
                  <a:schemeClr val="tx2"/>
                </a:solidFill>
              </a:defRPr>
            </a:lvl1pPr>
          </a:lstStyle>
          <a:p>
            <a:pPr marL="0" marR="0" lvl="0" indent="0" algn="l" defTabSz="914377"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14" name="Text Placeholder 2"/>
          <p:cNvSpPr>
            <a:spLocks noGrp="1"/>
          </p:cNvSpPr>
          <p:nvPr>
            <p:ph type="body" sz="quarter" idx="22" hasCustomPrompt="1"/>
          </p:nvPr>
        </p:nvSpPr>
        <p:spPr>
          <a:xfrm>
            <a:off x="6248400" y="1572734"/>
            <a:ext cx="5248275" cy="341632"/>
          </a:xfrm>
          <a:noFill/>
        </p:spPr>
        <p:txBody>
          <a:bodyPr wrap="square" bIns="91440">
            <a:spAutoFit/>
          </a:bodyPr>
          <a:lstStyle>
            <a:lvl1pPr marL="0" marR="0" indent="0" algn="l" defTabSz="914377"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solidFill>
                  <a:schemeClr val="tx2"/>
                </a:solidFill>
              </a:defRPr>
            </a:lvl1pPr>
          </a:lstStyle>
          <a:p>
            <a:pPr marL="0" marR="0" lvl="0" indent="0" algn="l" defTabSz="914377"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15" name="Title 5"/>
          <p:cNvSpPr>
            <a:spLocks noGrp="1"/>
          </p:cNvSpPr>
          <p:nvPr>
            <p:ph type="title" hasCustomPrompt="1"/>
          </p:nvPr>
        </p:nvSpPr>
        <p:spPr>
          <a:xfrm>
            <a:off x="694944" y="514474"/>
            <a:ext cx="10811256" cy="676653"/>
          </a:xfrm>
          <a:prstGeom prst="rect">
            <a:avLst/>
          </a:prstGeom>
        </p:spPr>
        <p:txBody>
          <a:bodyPr/>
          <a:lstStyle>
            <a:lvl1pPr>
              <a:lnSpc>
                <a:spcPct val="80000"/>
              </a:lnSpc>
              <a:defRPr/>
            </a:lvl1pPr>
          </a:lstStyle>
          <a:p>
            <a:r>
              <a:rPr lang="en-US" dirty="0"/>
              <a:t>TITLE. 32 PT. BLACK. REGULAR. UPPERCASE. TWO LINES MAX.</a:t>
            </a:r>
          </a:p>
        </p:txBody>
      </p:sp>
      <p:sp>
        <p:nvSpPr>
          <p:cNvPr id="9" name="Takeaway bar"/>
          <p:cNvSpPr>
            <a:spLocks noGrp="1"/>
          </p:cNvSpPr>
          <p:nvPr>
            <p:ph type="body" sz="quarter" idx="15" hasCustomPrompt="1"/>
          </p:nvPr>
        </p:nvSpPr>
        <p:spPr>
          <a:xfrm>
            <a:off x="694946" y="5912569"/>
            <a:ext cx="10820399" cy="273280"/>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
        <p:nvSpPr>
          <p:cNvPr id="2" name="Footer Placeholder 1">
            <a:extLst>
              <a:ext uri="{FF2B5EF4-FFF2-40B4-BE49-F238E27FC236}">
                <a16:creationId xmlns:a16="http://schemas.microsoft.com/office/drawing/2014/main" id="{F6054B65-0620-854F-BFAF-B71F0AF716DE}"/>
              </a:ext>
            </a:extLst>
          </p:cNvPr>
          <p:cNvSpPr>
            <a:spLocks noGrp="1"/>
          </p:cNvSpPr>
          <p:nvPr>
            <p:ph type="ftr" sz="quarter" idx="23"/>
          </p:nvPr>
        </p:nvSpPr>
        <p:spPr/>
        <p:txBody>
          <a:bodyPr/>
          <a:lstStyle/>
          <a:p>
            <a:r>
              <a:rPr lang="en-US" dirty="0">
                <a:cs typeface="DIN-Light"/>
              </a:rPr>
              <a:t>© 2022 Collins Aerospace.  | Collins Aerospace Proprietary.  |  This document does not include any export controlled technical data.</a:t>
            </a:r>
            <a:endParaRPr lang="en-US" dirty="0"/>
          </a:p>
        </p:txBody>
      </p:sp>
    </p:spTree>
    <p:extLst>
      <p:ext uri="{BB962C8B-B14F-4D97-AF65-F5344CB8AC3E}">
        <p14:creationId xmlns:p14="http://schemas.microsoft.com/office/powerpoint/2010/main" val="981628577"/>
      </p:ext>
    </p:extLst>
  </p:cSld>
  <p:clrMapOvr>
    <a:masterClrMapping/>
  </p:clrMapOvr>
  <p:extLst>
    <p:ext uri="{DCECCB84-F9BA-43D5-87BE-67443E8EF086}">
      <p15:sldGuideLst xmlns:p15="http://schemas.microsoft.com/office/powerpoint/2012/main">
        <p15:guide id="1" orient="horz" pos="1296">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llins Content: 3 column">
    <p:spTree>
      <p:nvGrpSpPr>
        <p:cNvPr id="1" name=""/>
        <p:cNvGrpSpPr/>
        <p:nvPr/>
      </p:nvGrpSpPr>
      <p:grpSpPr>
        <a:xfrm>
          <a:off x="0" y="0"/>
          <a:ext cx="0" cy="0"/>
          <a:chOff x="0" y="0"/>
          <a:chExt cx="0" cy="0"/>
        </a:xfrm>
      </p:grpSpPr>
      <p:sp>
        <p:nvSpPr>
          <p:cNvPr id="13" name="Body 3"/>
          <p:cNvSpPr>
            <a:spLocks noGrp="1"/>
          </p:cNvSpPr>
          <p:nvPr>
            <p:ph type="body" sz="quarter" idx="18" hasCustomPrompt="1"/>
          </p:nvPr>
        </p:nvSpPr>
        <p:spPr>
          <a:xfrm>
            <a:off x="8092685" y="2258533"/>
            <a:ext cx="3413515" cy="3532667"/>
          </a:xfrm>
          <a:noFill/>
        </p:spPr>
        <p:txBody>
          <a:bodyPr rIns="182880"/>
          <a:lstStyle>
            <a:lvl1pPr marL="219445" indent="-219445" algn="l" defTabSz="914377"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dirty="0" smtClean="0">
                <a:solidFill>
                  <a:schemeClr val="tx1"/>
                </a:solidFill>
                <a:latin typeface="+mn-lt"/>
                <a:ea typeface="+mn-ea"/>
                <a:cs typeface="+mn-cs"/>
              </a:defRPr>
            </a:lvl1pPr>
            <a:lvl2pPr indent="-219451" algn="l" defTabSz="914377" rtl="0" eaLnBrk="1" latinLnBrk="0" hangingPunct="1">
              <a:lnSpc>
                <a:spcPct val="100000"/>
              </a:lnSpc>
              <a:spcBef>
                <a:spcPts val="0"/>
              </a:spcBef>
              <a:spcAft>
                <a:spcPts val="600"/>
              </a:spcAft>
              <a:buClr>
                <a:schemeClr val="accent1"/>
              </a:buClr>
              <a:buFont typeface="Arial" panose="020B0604020202020204" pitchFamily="34" charset="0"/>
              <a:defRPr lang="en-US" sz="1800" kern="1200" dirty="0" smtClean="0">
                <a:solidFill>
                  <a:schemeClr val="tx1"/>
                </a:solidFill>
                <a:latin typeface="+mn-lt"/>
                <a:ea typeface="+mn-ea"/>
                <a:cs typeface="+mn-cs"/>
              </a:defRPr>
            </a:lvl2pPr>
            <a:lvl3pPr indent="-219451" algn="l" defTabSz="914377"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3pPr>
            <a:lvl4pPr indent="-219451" algn="l" defTabSz="914377" rtl="0" eaLnBrk="1" latinLnBrk="0" hangingPunct="1">
              <a:lnSpc>
                <a:spcPct val="100000"/>
              </a:lnSpc>
              <a:spcBef>
                <a:spcPts val="0"/>
              </a:spcBef>
              <a:spcAft>
                <a:spcPts val="600"/>
              </a:spcAft>
              <a:buClr>
                <a:schemeClr val="accent1"/>
              </a:buClr>
              <a:buFont typeface="Arial" panose="020B0604020202020204" pitchFamily="34" charset="0"/>
              <a:defRPr lang="en-US" sz="1800" kern="1200" dirty="0" smtClean="0">
                <a:solidFill>
                  <a:schemeClr val="tx1"/>
                </a:solidFill>
                <a:latin typeface="+mn-lt"/>
                <a:ea typeface="+mn-ea"/>
                <a:cs typeface="+mn-cs"/>
              </a:defRPr>
            </a:lvl4pPr>
            <a:lvl5pPr indent="-219451" algn="l" defTabSz="914377"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Body 2"/>
          <p:cNvSpPr>
            <a:spLocks noGrp="1"/>
          </p:cNvSpPr>
          <p:nvPr>
            <p:ph type="body" sz="quarter" idx="17" hasCustomPrompt="1"/>
          </p:nvPr>
        </p:nvSpPr>
        <p:spPr>
          <a:xfrm>
            <a:off x="4396985" y="2258533"/>
            <a:ext cx="3413516" cy="3532667"/>
          </a:xfrm>
          <a:noFill/>
        </p:spPr>
        <p:txBody>
          <a:bodyPr rIns="182880"/>
          <a:lstStyle>
            <a:lvl1pPr marL="219445" indent="-219445" algn="l" defTabSz="914377"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dirty="0" smtClean="0">
                <a:solidFill>
                  <a:schemeClr val="tx1"/>
                </a:solidFill>
                <a:latin typeface="+mn-lt"/>
                <a:ea typeface="+mn-ea"/>
                <a:cs typeface="+mn-cs"/>
              </a:defRPr>
            </a:lvl1pPr>
            <a:lvl2pPr indent="-219451" algn="l" defTabSz="914377" rtl="0" eaLnBrk="1" latinLnBrk="0" hangingPunct="1">
              <a:lnSpc>
                <a:spcPct val="100000"/>
              </a:lnSpc>
              <a:spcBef>
                <a:spcPts val="0"/>
              </a:spcBef>
              <a:spcAft>
                <a:spcPts val="600"/>
              </a:spcAft>
              <a:buClr>
                <a:schemeClr val="accent1"/>
              </a:buClr>
              <a:buFont typeface="Arial" panose="020B0604020202020204" pitchFamily="34" charset="0"/>
              <a:defRPr lang="en-US" sz="1800" kern="1200" dirty="0" smtClean="0">
                <a:solidFill>
                  <a:schemeClr val="tx1"/>
                </a:solidFill>
                <a:latin typeface="+mn-lt"/>
                <a:ea typeface="+mn-ea"/>
                <a:cs typeface="+mn-cs"/>
              </a:defRPr>
            </a:lvl2pPr>
            <a:lvl3pPr indent="-219451" algn="l" defTabSz="914377"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3pPr>
            <a:lvl4pPr indent="-219451" algn="l" defTabSz="914377" rtl="0" eaLnBrk="1" latinLnBrk="0" hangingPunct="1">
              <a:lnSpc>
                <a:spcPct val="100000"/>
              </a:lnSpc>
              <a:spcBef>
                <a:spcPts val="0"/>
              </a:spcBef>
              <a:spcAft>
                <a:spcPts val="600"/>
              </a:spcAft>
              <a:buClr>
                <a:schemeClr val="accent1"/>
              </a:buClr>
              <a:buFont typeface="Arial" panose="020B0604020202020204" pitchFamily="34" charset="0"/>
              <a:defRPr lang="en-US" sz="1800" kern="1200" dirty="0" smtClean="0">
                <a:solidFill>
                  <a:schemeClr val="tx1"/>
                </a:solidFill>
                <a:latin typeface="+mn-lt"/>
                <a:ea typeface="+mn-ea"/>
                <a:cs typeface="+mn-cs"/>
              </a:defRPr>
            </a:lvl4pPr>
            <a:lvl5pPr indent="-219451" algn="l" defTabSz="914377"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Body 1"/>
          <p:cNvSpPr>
            <a:spLocks noGrp="1"/>
          </p:cNvSpPr>
          <p:nvPr>
            <p:ph type="body" sz="quarter" idx="13" hasCustomPrompt="1"/>
          </p:nvPr>
        </p:nvSpPr>
        <p:spPr>
          <a:xfrm>
            <a:off x="696434" y="2258533"/>
            <a:ext cx="3418367" cy="3532667"/>
          </a:xfrm>
          <a:noFill/>
        </p:spPr>
        <p:txBody>
          <a:bodyPr rIns="182880"/>
          <a:lstStyle>
            <a:lvl1pPr marL="219445" indent="-219445" algn="l" defTabSz="914377"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baseline="0" dirty="0" smtClean="0">
                <a:solidFill>
                  <a:schemeClr val="tx1"/>
                </a:solidFill>
                <a:latin typeface="+mn-lt"/>
                <a:ea typeface="+mn-ea"/>
                <a:cs typeface="+mn-cs"/>
              </a:defRPr>
            </a:lvl1pPr>
            <a:lvl2pPr indent="-219451" algn="l" defTabSz="914377" rtl="0" eaLnBrk="1" latinLnBrk="0" hangingPunct="1">
              <a:lnSpc>
                <a:spcPct val="100000"/>
              </a:lnSpc>
              <a:spcBef>
                <a:spcPts val="0"/>
              </a:spcBef>
              <a:spcAft>
                <a:spcPts val="600"/>
              </a:spcAft>
              <a:buClr>
                <a:schemeClr val="accent1"/>
              </a:buClr>
              <a:buFont typeface="Arial" panose="020B0604020202020204" pitchFamily="34" charset="0"/>
              <a:defRPr lang="en-US" sz="1800" kern="1200" dirty="0" smtClean="0">
                <a:solidFill>
                  <a:schemeClr val="tx1"/>
                </a:solidFill>
                <a:latin typeface="+mn-lt"/>
                <a:ea typeface="+mn-ea"/>
                <a:cs typeface="+mn-cs"/>
              </a:defRPr>
            </a:lvl2pPr>
            <a:lvl3pPr indent="-219451" algn="l" defTabSz="914377"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3pPr>
            <a:lvl4pPr indent="-219451" algn="l" defTabSz="914377" rtl="0" eaLnBrk="1" latinLnBrk="0" hangingPunct="1">
              <a:lnSpc>
                <a:spcPct val="100000"/>
              </a:lnSpc>
              <a:spcBef>
                <a:spcPts val="0"/>
              </a:spcBef>
              <a:spcAft>
                <a:spcPts val="600"/>
              </a:spcAft>
              <a:buClr>
                <a:schemeClr val="accent1"/>
              </a:buClr>
              <a:buFont typeface="Arial" panose="020B0604020202020204" pitchFamily="34" charset="0"/>
              <a:defRPr lang="en-US" sz="1800" kern="1200" dirty="0" smtClean="0">
                <a:solidFill>
                  <a:schemeClr val="tx1"/>
                </a:solidFill>
                <a:latin typeface="+mn-lt"/>
                <a:ea typeface="+mn-ea"/>
                <a:cs typeface="+mn-cs"/>
              </a:defRPr>
            </a:lvl4pPr>
            <a:lvl5pPr indent="-219451" algn="l" defTabSz="914377"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Slide number"/>
          <p:cNvSpPr>
            <a:spLocks noGrp="1"/>
          </p:cNvSpPr>
          <p:nvPr>
            <p:ph type="sldNum" sz="quarter" idx="4"/>
          </p:nvPr>
        </p:nvSpPr>
        <p:spPr>
          <a:xfrm>
            <a:off x="10983397" y="6380415"/>
            <a:ext cx="531947"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lang="en-US" smtClean="0"/>
              <a:pPr/>
              <a:t>‹#›</a:t>
            </a:fld>
            <a:endParaRPr lang="en-US" dirty="0"/>
          </a:p>
        </p:txBody>
      </p:sp>
      <p:sp>
        <p:nvSpPr>
          <p:cNvPr id="14" name="Text Placeholder 2"/>
          <p:cNvSpPr>
            <a:spLocks noGrp="1"/>
          </p:cNvSpPr>
          <p:nvPr>
            <p:ph type="body" sz="quarter" idx="21" hasCustomPrompt="1"/>
          </p:nvPr>
        </p:nvSpPr>
        <p:spPr>
          <a:xfrm>
            <a:off x="695325" y="1572733"/>
            <a:ext cx="3419475" cy="590931"/>
          </a:xfrm>
          <a:noFill/>
        </p:spPr>
        <p:txBody>
          <a:bodyPr vert="horz" wrap="square" lIns="0" tIns="0" rIns="0" bIns="91440" rtlCol="0">
            <a:spAutoFit/>
          </a:bodyPr>
          <a:lstStyle>
            <a:lvl1pPr marL="0" marR="0" indent="0" algn="l" defTabSz="914377"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1" baseline="0">
                <a:solidFill>
                  <a:schemeClr val="tx2"/>
                </a:solidFill>
              </a:defRPr>
            </a:lvl1pPr>
          </a:lstStyle>
          <a:p>
            <a:pPr marL="0" marR="0" lvl="0" indent="0" algn="l" defTabSz="914377"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15" name="Text Placeholder 2"/>
          <p:cNvSpPr>
            <a:spLocks noGrp="1"/>
          </p:cNvSpPr>
          <p:nvPr>
            <p:ph type="body" sz="quarter" idx="23" hasCustomPrompt="1"/>
          </p:nvPr>
        </p:nvSpPr>
        <p:spPr>
          <a:xfrm>
            <a:off x="4364235" y="1572733"/>
            <a:ext cx="3419475" cy="590931"/>
          </a:xfrm>
          <a:noFill/>
        </p:spPr>
        <p:txBody>
          <a:bodyPr vert="horz" wrap="square" lIns="0" tIns="0" rIns="0" bIns="91440" rtlCol="0">
            <a:spAutoFit/>
          </a:bodyPr>
          <a:lstStyle>
            <a:lvl1pPr marL="0" marR="0" indent="0" algn="l" defTabSz="914377"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1" baseline="0">
                <a:solidFill>
                  <a:schemeClr val="tx2"/>
                </a:solidFill>
              </a:defRPr>
            </a:lvl1pPr>
          </a:lstStyle>
          <a:p>
            <a:pPr marL="0" marR="0" lvl="0" indent="0" algn="l" defTabSz="914377"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16" name="Text Placeholder 2"/>
          <p:cNvSpPr>
            <a:spLocks noGrp="1"/>
          </p:cNvSpPr>
          <p:nvPr>
            <p:ph type="body" sz="quarter" idx="24" hasCustomPrompt="1"/>
          </p:nvPr>
        </p:nvSpPr>
        <p:spPr>
          <a:xfrm>
            <a:off x="8077201" y="1572733"/>
            <a:ext cx="3419475" cy="590931"/>
          </a:xfrm>
          <a:noFill/>
        </p:spPr>
        <p:txBody>
          <a:bodyPr vert="horz" wrap="square" lIns="0" tIns="0" rIns="0" bIns="91440" rtlCol="0">
            <a:spAutoFit/>
          </a:bodyPr>
          <a:lstStyle>
            <a:lvl1pPr marL="0" marR="0" indent="0" algn="l" defTabSz="914377"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1" baseline="0">
                <a:solidFill>
                  <a:schemeClr val="tx2"/>
                </a:solidFill>
              </a:defRPr>
            </a:lvl1pPr>
          </a:lstStyle>
          <a:p>
            <a:pPr marL="0" marR="0" lvl="0" indent="0" algn="l" defTabSz="914377"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17" name="Title 5"/>
          <p:cNvSpPr>
            <a:spLocks noGrp="1"/>
          </p:cNvSpPr>
          <p:nvPr>
            <p:ph type="title" hasCustomPrompt="1"/>
          </p:nvPr>
        </p:nvSpPr>
        <p:spPr>
          <a:xfrm>
            <a:off x="694944" y="514474"/>
            <a:ext cx="10811256" cy="676653"/>
          </a:xfrm>
          <a:prstGeom prst="rect">
            <a:avLst/>
          </a:prstGeom>
        </p:spPr>
        <p:txBody>
          <a:bodyPr/>
          <a:lstStyle>
            <a:lvl1pPr>
              <a:lnSpc>
                <a:spcPct val="80000"/>
              </a:lnSpc>
              <a:defRPr/>
            </a:lvl1pPr>
          </a:lstStyle>
          <a:p>
            <a:r>
              <a:rPr lang="en-US" dirty="0"/>
              <a:t>TITLE. 32 PT. BLACK. REGULAR. UPPERCASE. TWO LINES MAX.</a:t>
            </a:r>
          </a:p>
        </p:txBody>
      </p:sp>
      <p:sp>
        <p:nvSpPr>
          <p:cNvPr id="11" name="Takeaway bar"/>
          <p:cNvSpPr>
            <a:spLocks noGrp="1"/>
          </p:cNvSpPr>
          <p:nvPr>
            <p:ph type="body" sz="quarter" idx="15" hasCustomPrompt="1"/>
          </p:nvPr>
        </p:nvSpPr>
        <p:spPr>
          <a:xfrm>
            <a:off x="694946" y="5912569"/>
            <a:ext cx="10820399" cy="273280"/>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
        <p:nvSpPr>
          <p:cNvPr id="2" name="Footer Placeholder 1">
            <a:extLst>
              <a:ext uri="{FF2B5EF4-FFF2-40B4-BE49-F238E27FC236}">
                <a16:creationId xmlns:a16="http://schemas.microsoft.com/office/drawing/2014/main" id="{0325C011-809B-F142-87DD-B50CF52804EA}"/>
              </a:ext>
            </a:extLst>
          </p:cNvPr>
          <p:cNvSpPr>
            <a:spLocks noGrp="1"/>
          </p:cNvSpPr>
          <p:nvPr>
            <p:ph type="ftr" sz="quarter" idx="25"/>
          </p:nvPr>
        </p:nvSpPr>
        <p:spPr/>
        <p:txBody>
          <a:bodyPr/>
          <a:lstStyle/>
          <a:p>
            <a:r>
              <a:rPr lang="en-US" dirty="0">
                <a:cs typeface="DIN-Light"/>
              </a:rPr>
              <a:t>© 2022 Collins Aerospace.  | Collins Aerospace Proprietary.  |  This document does not include any export controlled technical data.</a:t>
            </a:r>
            <a:endParaRPr lang="en-US" dirty="0"/>
          </a:p>
        </p:txBody>
      </p:sp>
    </p:spTree>
    <p:extLst>
      <p:ext uri="{BB962C8B-B14F-4D97-AF65-F5344CB8AC3E}">
        <p14:creationId xmlns:p14="http://schemas.microsoft.com/office/powerpoint/2010/main" val="176669755"/>
      </p:ext>
    </p:extLst>
  </p:cSld>
  <p:clrMapOvr>
    <a:masterClrMapping/>
  </p:clrMapOvr>
  <p:extLst>
    <p:ext uri="{DCECCB84-F9BA-43D5-87BE-67443E8EF086}">
      <p15:sldGuideLst xmlns:p15="http://schemas.microsoft.com/office/powerpoint/2012/main">
        <p15:guide id="1" orient="horz" pos="1416">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llins Content: 3 columns/photos">
    <p:spTree>
      <p:nvGrpSpPr>
        <p:cNvPr id="1" name=""/>
        <p:cNvGrpSpPr/>
        <p:nvPr/>
      </p:nvGrpSpPr>
      <p:grpSpPr>
        <a:xfrm>
          <a:off x="0" y="0"/>
          <a:ext cx="0" cy="0"/>
          <a:chOff x="0" y="0"/>
          <a:chExt cx="0" cy="0"/>
        </a:xfrm>
      </p:grpSpPr>
      <p:sp>
        <p:nvSpPr>
          <p:cNvPr id="3" name="Picture Placeholder 2"/>
          <p:cNvSpPr>
            <a:spLocks noGrp="1"/>
          </p:cNvSpPr>
          <p:nvPr>
            <p:ph type="pic" sz="quarter" idx="22" hasCustomPrompt="1"/>
          </p:nvPr>
        </p:nvSpPr>
        <p:spPr>
          <a:xfrm>
            <a:off x="685800" y="1312494"/>
            <a:ext cx="3429000" cy="1829708"/>
          </a:xfrm>
          <a:solidFill>
            <a:schemeClr val="bg2"/>
          </a:solidFill>
        </p:spPr>
        <p:txBody>
          <a:bodyPr tIns="365760"/>
          <a:lstStyle>
            <a:lvl1pPr marL="0" indent="0" algn="ctr">
              <a:buNone/>
              <a:defRPr sz="1800"/>
            </a:lvl1pPr>
          </a:lstStyle>
          <a:p>
            <a:r>
              <a:rPr lang="en-US" dirty="0"/>
              <a:t>Click to insert photo</a:t>
            </a:r>
          </a:p>
        </p:txBody>
      </p:sp>
      <p:sp>
        <p:nvSpPr>
          <p:cNvPr id="20" name="Picture Placeholder 2"/>
          <p:cNvSpPr>
            <a:spLocks noGrp="1"/>
          </p:cNvSpPr>
          <p:nvPr>
            <p:ph type="pic" sz="quarter" idx="23" hasCustomPrompt="1"/>
          </p:nvPr>
        </p:nvSpPr>
        <p:spPr>
          <a:xfrm>
            <a:off x="4381500" y="1312494"/>
            <a:ext cx="3429000" cy="1829709"/>
          </a:xfrm>
          <a:solidFill>
            <a:schemeClr val="bg2"/>
          </a:solidFill>
        </p:spPr>
        <p:txBody>
          <a:bodyPr tIns="365760"/>
          <a:lstStyle>
            <a:lvl1pPr marL="0" indent="0" algn="ctr">
              <a:buNone/>
              <a:defRPr sz="1800" baseline="0"/>
            </a:lvl1pPr>
          </a:lstStyle>
          <a:p>
            <a:r>
              <a:rPr lang="en-US" dirty="0"/>
              <a:t>Click to insert photo</a:t>
            </a:r>
          </a:p>
        </p:txBody>
      </p:sp>
      <p:sp>
        <p:nvSpPr>
          <p:cNvPr id="21" name="Picture Placeholder 2"/>
          <p:cNvSpPr>
            <a:spLocks noGrp="1"/>
          </p:cNvSpPr>
          <p:nvPr>
            <p:ph type="pic" sz="quarter" idx="24" hasCustomPrompt="1"/>
          </p:nvPr>
        </p:nvSpPr>
        <p:spPr>
          <a:xfrm>
            <a:off x="8077200" y="1312494"/>
            <a:ext cx="3429000" cy="1829708"/>
          </a:xfrm>
          <a:solidFill>
            <a:schemeClr val="bg2"/>
          </a:solidFill>
        </p:spPr>
        <p:txBody>
          <a:bodyPr tIns="365760"/>
          <a:lstStyle>
            <a:lvl1pPr marL="0" indent="0" algn="ctr">
              <a:buNone/>
              <a:defRPr sz="1800" baseline="0"/>
            </a:lvl1pPr>
          </a:lstStyle>
          <a:p>
            <a:r>
              <a:rPr lang="en-US" dirty="0"/>
              <a:t>Click to insert photo</a:t>
            </a:r>
          </a:p>
        </p:txBody>
      </p:sp>
      <p:sp>
        <p:nvSpPr>
          <p:cNvPr id="18" name="Slide number"/>
          <p:cNvSpPr>
            <a:spLocks noGrp="1"/>
          </p:cNvSpPr>
          <p:nvPr>
            <p:ph type="sldNum" sz="quarter" idx="4"/>
          </p:nvPr>
        </p:nvSpPr>
        <p:spPr>
          <a:xfrm>
            <a:off x="10983397" y="6380415"/>
            <a:ext cx="531947"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lang="en-US" smtClean="0"/>
              <a:pPr/>
              <a:t>‹#›</a:t>
            </a:fld>
            <a:endParaRPr lang="en-US" dirty="0"/>
          </a:p>
        </p:txBody>
      </p:sp>
      <p:sp>
        <p:nvSpPr>
          <p:cNvPr id="39" name="Title 5"/>
          <p:cNvSpPr>
            <a:spLocks noGrp="1"/>
          </p:cNvSpPr>
          <p:nvPr>
            <p:ph type="title" hasCustomPrompt="1"/>
          </p:nvPr>
        </p:nvSpPr>
        <p:spPr>
          <a:xfrm>
            <a:off x="694944" y="514474"/>
            <a:ext cx="10811256" cy="676653"/>
          </a:xfrm>
          <a:prstGeom prst="rect">
            <a:avLst/>
          </a:prstGeom>
        </p:spPr>
        <p:txBody>
          <a:bodyPr/>
          <a:lstStyle>
            <a:lvl1pPr>
              <a:lnSpc>
                <a:spcPct val="80000"/>
              </a:lnSpc>
              <a:defRPr/>
            </a:lvl1pPr>
          </a:lstStyle>
          <a:p>
            <a:r>
              <a:rPr lang="en-US" dirty="0"/>
              <a:t>TITLE. 32 PT. BLACK. REGULAR. UPPERCASE. TWO LINES MAX.</a:t>
            </a:r>
          </a:p>
        </p:txBody>
      </p:sp>
      <p:sp>
        <p:nvSpPr>
          <p:cNvPr id="43" name="Body 3"/>
          <p:cNvSpPr>
            <a:spLocks noGrp="1"/>
          </p:cNvSpPr>
          <p:nvPr>
            <p:ph type="body" sz="quarter" idx="18" hasCustomPrompt="1"/>
          </p:nvPr>
        </p:nvSpPr>
        <p:spPr>
          <a:xfrm>
            <a:off x="8077200" y="3897990"/>
            <a:ext cx="3429000" cy="1829708"/>
          </a:xfrm>
          <a:noFill/>
        </p:spPr>
        <p:txBody>
          <a:bodyPr rIns="182880"/>
          <a:lstStyle>
            <a:lvl1pPr marL="219445" marR="0" indent="-219445" algn="l" defTabSz="914377" rtl="0" eaLnBrk="1" fontAlgn="auto" latinLnBrk="0" hangingPunct="1">
              <a:lnSpc>
                <a:spcPct val="100000"/>
              </a:lnSpc>
              <a:spcBef>
                <a:spcPct val="0"/>
              </a:spcBef>
              <a:spcAft>
                <a:spcPts val="600"/>
              </a:spcAft>
              <a:buClr>
                <a:srgbClr val="CE1126"/>
              </a:buClr>
              <a:buSzPct val="75000"/>
              <a:buFont typeface="Arial" panose="020B0604020202020204" pitchFamily="34" charset="0"/>
              <a:buChar char="•"/>
              <a:tabLst/>
              <a:defRPr lang="en-US" sz="1800" kern="1200">
                <a:solidFill>
                  <a:schemeClr val="tx1"/>
                </a:solidFill>
                <a:latin typeface="+mn-lt"/>
                <a:ea typeface="+mn-ea"/>
                <a:cs typeface="+mn-cs"/>
              </a:defRPr>
            </a:lvl1pPr>
            <a:lvl2pPr marL="438901" indent="-219451" algn="l" defTabSz="914377" rtl="0" eaLnBrk="1" latinLnBrk="0" hangingPunct="1">
              <a:lnSpc>
                <a:spcPct val="100000"/>
              </a:lnSpc>
              <a:spcBef>
                <a:spcPts val="0"/>
              </a:spcBef>
              <a:spcAft>
                <a:spcPts val="600"/>
              </a:spcAft>
              <a:buClr>
                <a:schemeClr val="accent1"/>
              </a:buClr>
              <a:buSzPct val="100000"/>
              <a:buFont typeface="Arial" panose="020B0604020202020204" pitchFamily="34" charset="0"/>
              <a:buChar char="–"/>
              <a:defRPr lang="en-US" sz="1800" kern="1200" dirty="0" smtClean="0">
                <a:solidFill>
                  <a:schemeClr val="tx1"/>
                </a:solidFill>
                <a:latin typeface="+mn-lt"/>
                <a:ea typeface="+mn-ea"/>
                <a:cs typeface="+mn-cs"/>
              </a:defRPr>
            </a:lvl2pPr>
            <a:lvl3pPr marL="621776" indent="-219451" algn="l" defTabSz="914377" rtl="0" eaLnBrk="1" latinLnBrk="0" hangingPunct="1">
              <a:lnSpc>
                <a:spcPct val="100000"/>
              </a:lnSpc>
              <a:spcBef>
                <a:spcPts val="0"/>
              </a:spcBef>
              <a:spcAft>
                <a:spcPts val="600"/>
              </a:spcAft>
              <a:buClr>
                <a:schemeClr val="tx2"/>
              </a:buClr>
              <a:buSzPct val="75000"/>
              <a:buFont typeface="Arial" panose="020B0604020202020204" pitchFamily="34" charset="0"/>
              <a:buChar char="•"/>
              <a:defRPr lang="en-US" sz="1800" kern="1200" dirty="0" smtClean="0">
                <a:solidFill>
                  <a:schemeClr val="tx1"/>
                </a:solidFill>
                <a:latin typeface="+mn-lt"/>
                <a:ea typeface="+mn-ea"/>
                <a:cs typeface="+mn-cs"/>
              </a:defRPr>
            </a:lvl3pPr>
            <a:lvl4pPr marL="841227" indent="-219451" algn="l" defTabSz="914377" rtl="0" eaLnBrk="1" latinLnBrk="0" hangingPunct="1">
              <a:lnSpc>
                <a:spcPct val="100000"/>
              </a:lnSpc>
              <a:spcBef>
                <a:spcPts val="0"/>
              </a:spcBef>
              <a:spcAft>
                <a:spcPts val="600"/>
              </a:spcAft>
              <a:buClr>
                <a:schemeClr val="accent1"/>
              </a:buClr>
              <a:buSzPct val="100000"/>
              <a:buFont typeface="Arial" panose="020B0604020202020204" pitchFamily="34" charset="0"/>
              <a:buChar char="–"/>
              <a:defRPr lang="en-US" sz="1800" kern="1200" dirty="0" smtClean="0">
                <a:solidFill>
                  <a:schemeClr val="tx1"/>
                </a:solidFill>
                <a:latin typeface="+mn-lt"/>
                <a:ea typeface="+mn-ea"/>
                <a:cs typeface="+mn-cs"/>
              </a:defRPr>
            </a:lvl4pPr>
            <a:lvl5pPr marL="1060677" indent="-219451" algn="l" defTabSz="914377" rtl="0" eaLnBrk="1" latinLnBrk="0" hangingPunct="1">
              <a:lnSpc>
                <a:spcPct val="100000"/>
              </a:lnSpc>
              <a:spcBef>
                <a:spcPts val="0"/>
              </a:spcBef>
              <a:spcAft>
                <a:spcPts val="600"/>
              </a:spcAft>
              <a:buClr>
                <a:schemeClr val="tx2"/>
              </a:buClr>
              <a:buSzPct val="75000"/>
              <a:buFont typeface="Arial" panose="020B0604020202020204" pitchFamily="34" charset="0"/>
              <a:buChar char="•"/>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4" name="Body 2"/>
          <p:cNvSpPr>
            <a:spLocks noGrp="1"/>
          </p:cNvSpPr>
          <p:nvPr>
            <p:ph type="body" sz="quarter" idx="17" hasCustomPrompt="1"/>
          </p:nvPr>
        </p:nvSpPr>
        <p:spPr>
          <a:xfrm>
            <a:off x="4381500" y="3897990"/>
            <a:ext cx="3429000" cy="1829709"/>
          </a:xfrm>
          <a:noFill/>
        </p:spPr>
        <p:txBody>
          <a:bodyPr rIns="182880"/>
          <a:lstStyle>
            <a:lvl1pPr marL="219445" marR="0" indent="-219445" algn="l" defTabSz="914377" rtl="0" eaLnBrk="1" fontAlgn="auto" latinLnBrk="0" hangingPunct="1">
              <a:lnSpc>
                <a:spcPct val="100000"/>
              </a:lnSpc>
              <a:spcBef>
                <a:spcPct val="0"/>
              </a:spcBef>
              <a:spcAft>
                <a:spcPts val="600"/>
              </a:spcAft>
              <a:buClr>
                <a:srgbClr val="CE1126"/>
              </a:buClr>
              <a:buSzPct val="75000"/>
              <a:buFont typeface="Arial" panose="020B0604020202020204" pitchFamily="34" charset="0"/>
              <a:buChar char="•"/>
              <a:tabLst/>
              <a:defRPr lang="en-US" sz="1800" kern="1200">
                <a:solidFill>
                  <a:schemeClr val="tx1"/>
                </a:solidFill>
                <a:latin typeface="+mn-lt"/>
                <a:ea typeface="+mn-ea"/>
                <a:cs typeface="+mn-cs"/>
              </a:defRPr>
            </a:lvl1pPr>
            <a:lvl2pPr marL="438901" indent="-219451" algn="l" defTabSz="914377" rtl="0" eaLnBrk="1" latinLnBrk="0" hangingPunct="1">
              <a:lnSpc>
                <a:spcPct val="100000"/>
              </a:lnSpc>
              <a:spcBef>
                <a:spcPts val="0"/>
              </a:spcBef>
              <a:spcAft>
                <a:spcPts val="600"/>
              </a:spcAft>
              <a:buClr>
                <a:schemeClr val="accent1"/>
              </a:buClr>
              <a:buSzPct val="100000"/>
              <a:buFont typeface="Arial" panose="020B0604020202020204" pitchFamily="34" charset="0"/>
              <a:buChar char="–"/>
              <a:defRPr lang="en-US" sz="1800" kern="1200" dirty="0" smtClean="0">
                <a:solidFill>
                  <a:schemeClr val="tx1"/>
                </a:solidFill>
                <a:latin typeface="+mn-lt"/>
                <a:ea typeface="+mn-ea"/>
                <a:cs typeface="+mn-cs"/>
              </a:defRPr>
            </a:lvl2pPr>
            <a:lvl3pPr marL="621776" indent="-219451" algn="l" defTabSz="914377" rtl="0" eaLnBrk="1" latinLnBrk="0" hangingPunct="1">
              <a:lnSpc>
                <a:spcPct val="100000"/>
              </a:lnSpc>
              <a:spcBef>
                <a:spcPts val="0"/>
              </a:spcBef>
              <a:spcAft>
                <a:spcPts val="600"/>
              </a:spcAft>
              <a:buClr>
                <a:schemeClr val="tx2"/>
              </a:buClr>
              <a:buSzPct val="75000"/>
              <a:buFont typeface="Arial" panose="020B0604020202020204" pitchFamily="34" charset="0"/>
              <a:buChar char="•"/>
              <a:defRPr lang="en-US" sz="1800" kern="1200" dirty="0" smtClean="0">
                <a:solidFill>
                  <a:schemeClr val="tx1"/>
                </a:solidFill>
                <a:latin typeface="+mn-lt"/>
                <a:ea typeface="+mn-ea"/>
                <a:cs typeface="+mn-cs"/>
              </a:defRPr>
            </a:lvl3pPr>
            <a:lvl4pPr marL="841227" indent="-219451" algn="l" defTabSz="914377" rtl="0" eaLnBrk="1" latinLnBrk="0" hangingPunct="1">
              <a:lnSpc>
                <a:spcPct val="100000"/>
              </a:lnSpc>
              <a:spcBef>
                <a:spcPts val="0"/>
              </a:spcBef>
              <a:spcAft>
                <a:spcPts val="600"/>
              </a:spcAft>
              <a:buClr>
                <a:schemeClr val="accent1"/>
              </a:buClr>
              <a:buSzPct val="100000"/>
              <a:buFont typeface="Arial" panose="020B0604020202020204" pitchFamily="34" charset="0"/>
              <a:buChar char="–"/>
              <a:defRPr lang="en-US" sz="1800" kern="1200" dirty="0" smtClean="0">
                <a:solidFill>
                  <a:schemeClr val="tx1"/>
                </a:solidFill>
                <a:latin typeface="+mn-lt"/>
                <a:ea typeface="+mn-ea"/>
                <a:cs typeface="+mn-cs"/>
              </a:defRPr>
            </a:lvl4pPr>
            <a:lvl5pPr marL="1060677" indent="-219451" algn="l" defTabSz="914377" rtl="0" eaLnBrk="1" latinLnBrk="0" hangingPunct="1">
              <a:lnSpc>
                <a:spcPct val="100000"/>
              </a:lnSpc>
              <a:spcBef>
                <a:spcPts val="0"/>
              </a:spcBef>
              <a:spcAft>
                <a:spcPts val="600"/>
              </a:spcAft>
              <a:buClr>
                <a:schemeClr val="tx2"/>
              </a:buClr>
              <a:buSzPct val="75000"/>
              <a:buFont typeface="Arial" panose="020B0604020202020204" pitchFamily="34" charset="0"/>
              <a:buChar char="•"/>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5" name="Body 1"/>
          <p:cNvSpPr>
            <a:spLocks noGrp="1"/>
          </p:cNvSpPr>
          <p:nvPr>
            <p:ph type="body" sz="quarter" idx="13" hasCustomPrompt="1"/>
          </p:nvPr>
        </p:nvSpPr>
        <p:spPr>
          <a:xfrm>
            <a:off x="696434" y="3897991"/>
            <a:ext cx="3418367" cy="1830552"/>
          </a:xfrm>
          <a:noFill/>
        </p:spPr>
        <p:txBody>
          <a:bodyPr rIns="182880"/>
          <a:lstStyle>
            <a:lvl1pPr marL="219445" marR="0" indent="-219445" algn="l" defTabSz="914377" rtl="0" eaLnBrk="1" fontAlgn="auto" latinLnBrk="0" hangingPunct="1">
              <a:lnSpc>
                <a:spcPct val="100000"/>
              </a:lnSpc>
              <a:spcBef>
                <a:spcPct val="0"/>
              </a:spcBef>
              <a:spcAft>
                <a:spcPts val="600"/>
              </a:spcAft>
              <a:buClr>
                <a:srgbClr val="CE1126"/>
              </a:buClr>
              <a:buSzPct val="75000"/>
              <a:buFont typeface="Arial" panose="020B0604020202020204" pitchFamily="34" charset="0"/>
              <a:buChar char="•"/>
              <a:tabLst/>
              <a:defRPr lang="en-US" sz="1800" kern="1200" baseline="0" dirty="0" smtClean="0">
                <a:solidFill>
                  <a:schemeClr val="tx1"/>
                </a:solidFill>
                <a:latin typeface="+mn-lt"/>
                <a:ea typeface="+mn-ea"/>
                <a:cs typeface="+mn-cs"/>
              </a:defRPr>
            </a:lvl1pPr>
            <a:lvl2pPr marL="438901" indent="-219451" algn="l" defTabSz="914377" rtl="0" eaLnBrk="1" latinLnBrk="0" hangingPunct="1">
              <a:lnSpc>
                <a:spcPct val="100000"/>
              </a:lnSpc>
              <a:spcBef>
                <a:spcPts val="0"/>
              </a:spcBef>
              <a:spcAft>
                <a:spcPts val="600"/>
              </a:spcAft>
              <a:buClr>
                <a:schemeClr val="accent1"/>
              </a:buClr>
              <a:buFont typeface="Arial" panose="020B0604020202020204" pitchFamily="34" charset="0"/>
              <a:defRPr lang="en-US" sz="1800" kern="1200" dirty="0" smtClean="0">
                <a:solidFill>
                  <a:schemeClr val="tx1"/>
                </a:solidFill>
                <a:latin typeface="+mn-lt"/>
                <a:ea typeface="+mn-ea"/>
                <a:cs typeface="+mn-cs"/>
              </a:defRPr>
            </a:lvl2pPr>
            <a:lvl3pPr marL="621776" indent="-219451" algn="l" defTabSz="914377"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3pPr>
            <a:lvl4pPr marL="841227" indent="-219451" algn="l" defTabSz="914377" rtl="0" eaLnBrk="1" latinLnBrk="0" hangingPunct="1">
              <a:lnSpc>
                <a:spcPct val="100000"/>
              </a:lnSpc>
              <a:spcBef>
                <a:spcPts val="0"/>
              </a:spcBef>
              <a:spcAft>
                <a:spcPts val="600"/>
              </a:spcAft>
              <a:buClr>
                <a:schemeClr val="accent1"/>
              </a:buClr>
              <a:buFont typeface="Arial" panose="020B0604020202020204" pitchFamily="34" charset="0"/>
              <a:defRPr lang="en-US" sz="1800" kern="1200" dirty="0" smtClean="0">
                <a:solidFill>
                  <a:schemeClr val="tx1"/>
                </a:solidFill>
                <a:latin typeface="+mn-lt"/>
                <a:ea typeface="+mn-ea"/>
                <a:cs typeface="+mn-cs"/>
              </a:defRPr>
            </a:lvl4pPr>
            <a:lvl5pPr marL="1060677" indent="-219451" algn="l" defTabSz="914377"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9" name="Text Placeholder 2"/>
          <p:cNvSpPr>
            <a:spLocks noGrp="1"/>
          </p:cNvSpPr>
          <p:nvPr>
            <p:ph type="body" sz="quarter" idx="21" hasCustomPrompt="1"/>
          </p:nvPr>
        </p:nvSpPr>
        <p:spPr>
          <a:xfrm>
            <a:off x="695325" y="3293427"/>
            <a:ext cx="3419475" cy="590931"/>
          </a:xfrm>
          <a:noFill/>
        </p:spPr>
        <p:txBody>
          <a:bodyPr vert="horz" wrap="square" lIns="0" tIns="0" rIns="0" bIns="91440" rtlCol="0">
            <a:spAutoFit/>
          </a:bodyPr>
          <a:lstStyle>
            <a:lvl1pPr marL="0" marR="0" indent="0" algn="l" defTabSz="914377"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1" baseline="0">
                <a:solidFill>
                  <a:schemeClr val="tx2"/>
                </a:solidFill>
              </a:defRPr>
            </a:lvl1pPr>
          </a:lstStyle>
          <a:p>
            <a:pPr marL="0" marR="0" lvl="0" indent="0" algn="l" defTabSz="914377"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50" name="Text Placeholder 2"/>
          <p:cNvSpPr>
            <a:spLocks noGrp="1"/>
          </p:cNvSpPr>
          <p:nvPr>
            <p:ph type="body" sz="quarter" idx="26" hasCustomPrompt="1"/>
          </p:nvPr>
        </p:nvSpPr>
        <p:spPr>
          <a:xfrm>
            <a:off x="4364235" y="3293427"/>
            <a:ext cx="3419475" cy="590931"/>
          </a:xfrm>
          <a:noFill/>
        </p:spPr>
        <p:txBody>
          <a:bodyPr vert="horz" wrap="square" lIns="0" tIns="0" rIns="0" bIns="91440" rtlCol="0">
            <a:spAutoFit/>
          </a:bodyPr>
          <a:lstStyle>
            <a:lvl1pPr marL="0" marR="0" indent="0" algn="l" defTabSz="914377"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1" baseline="0">
                <a:solidFill>
                  <a:schemeClr val="tx2"/>
                </a:solidFill>
              </a:defRPr>
            </a:lvl1pPr>
          </a:lstStyle>
          <a:p>
            <a:pPr marL="0" marR="0" lvl="0" indent="0" algn="l" defTabSz="914377"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51" name="Text Placeholder 2"/>
          <p:cNvSpPr>
            <a:spLocks noGrp="1"/>
          </p:cNvSpPr>
          <p:nvPr>
            <p:ph type="body" sz="quarter" idx="27" hasCustomPrompt="1"/>
          </p:nvPr>
        </p:nvSpPr>
        <p:spPr>
          <a:xfrm>
            <a:off x="8077201" y="3293427"/>
            <a:ext cx="3419475" cy="590931"/>
          </a:xfrm>
          <a:noFill/>
        </p:spPr>
        <p:txBody>
          <a:bodyPr vert="horz" wrap="square" lIns="0" tIns="0" rIns="0" bIns="91440" rtlCol="0">
            <a:spAutoFit/>
          </a:bodyPr>
          <a:lstStyle>
            <a:lvl1pPr marL="0" marR="0" indent="0" algn="l" defTabSz="914377"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1" baseline="0">
                <a:solidFill>
                  <a:schemeClr val="tx2"/>
                </a:solidFill>
              </a:defRPr>
            </a:lvl1pPr>
          </a:lstStyle>
          <a:p>
            <a:pPr marL="0" marR="0" lvl="0" indent="0" algn="l" defTabSz="914377"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22" name="Takeaway bar"/>
          <p:cNvSpPr>
            <a:spLocks noGrp="1"/>
          </p:cNvSpPr>
          <p:nvPr>
            <p:ph type="body" sz="quarter" idx="15" hasCustomPrompt="1"/>
          </p:nvPr>
        </p:nvSpPr>
        <p:spPr>
          <a:xfrm>
            <a:off x="694946" y="5912569"/>
            <a:ext cx="10820399" cy="273280"/>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
        <p:nvSpPr>
          <p:cNvPr id="2" name="Footer Placeholder 1">
            <a:extLst>
              <a:ext uri="{FF2B5EF4-FFF2-40B4-BE49-F238E27FC236}">
                <a16:creationId xmlns:a16="http://schemas.microsoft.com/office/drawing/2014/main" id="{F2FFE885-255A-DE4B-B7E6-9A98CEBD81FA}"/>
              </a:ext>
            </a:extLst>
          </p:cNvPr>
          <p:cNvSpPr>
            <a:spLocks noGrp="1"/>
          </p:cNvSpPr>
          <p:nvPr>
            <p:ph type="ftr" sz="quarter" idx="28"/>
          </p:nvPr>
        </p:nvSpPr>
        <p:spPr/>
        <p:txBody>
          <a:bodyPr/>
          <a:lstStyle/>
          <a:p>
            <a:r>
              <a:rPr lang="en-US" dirty="0">
                <a:cs typeface="DIN-Light"/>
              </a:rPr>
              <a:t>© 2022 Collins Aerospace.  | Collins Aerospace Proprietary.  |  This document does not include any export controlled technical data.</a:t>
            </a:r>
            <a:endParaRPr lang="en-US" dirty="0"/>
          </a:p>
        </p:txBody>
      </p:sp>
    </p:spTree>
    <p:extLst>
      <p:ext uri="{BB962C8B-B14F-4D97-AF65-F5344CB8AC3E}">
        <p14:creationId xmlns:p14="http://schemas.microsoft.com/office/powerpoint/2010/main" val="1553064246"/>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llins Content: Text Quad">
    <p:spTree>
      <p:nvGrpSpPr>
        <p:cNvPr id="1" name=""/>
        <p:cNvGrpSpPr/>
        <p:nvPr/>
      </p:nvGrpSpPr>
      <p:grpSpPr>
        <a:xfrm>
          <a:off x="0" y="0"/>
          <a:ext cx="0" cy="0"/>
          <a:chOff x="0" y="0"/>
          <a:chExt cx="0" cy="0"/>
        </a:xfrm>
      </p:grpSpPr>
      <p:sp>
        <p:nvSpPr>
          <p:cNvPr id="14" name="Body 4"/>
          <p:cNvSpPr>
            <a:spLocks noGrp="1"/>
          </p:cNvSpPr>
          <p:nvPr>
            <p:ph type="body" sz="quarter" idx="19" hasCustomPrompt="1"/>
          </p:nvPr>
        </p:nvSpPr>
        <p:spPr>
          <a:xfrm>
            <a:off x="6260433" y="4060048"/>
            <a:ext cx="5257801" cy="1426355"/>
          </a:xfrm>
          <a:noFill/>
        </p:spPr>
        <p:txBody>
          <a:bodyPr rIns="182880"/>
          <a:lstStyle>
            <a:lvl1pPr marL="219445" indent="-219445" algn="l" defTabSz="914377"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dirty="0" smtClean="0">
                <a:solidFill>
                  <a:schemeClr val="tx1"/>
                </a:solidFill>
                <a:latin typeface="+mn-lt"/>
                <a:ea typeface="+mn-ea"/>
                <a:cs typeface="+mn-cs"/>
              </a:defRPr>
            </a:lvl1pPr>
            <a:lvl2pPr marL="438901" indent="-219451" algn="l" defTabSz="914377" rtl="0" eaLnBrk="1" latinLnBrk="0" hangingPunct="1">
              <a:lnSpc>
                <a:spcPct val="100000"/>
              </a:lnSpc>
              <a:spcBef>
                <a:spcPts val="0"/>
              </a:spcBef>
              <a:spcAft>
                <a:spcPts val="600"/>
              </a:spcAft>
              <a:buClr>
                <a:schemeClr val="accent1"/>
              </a:buClr>
              <a:buSzPct val="100000"/>
              <a:buFont typeface="Arial" panose="020B0604020202020204" pitchFamily="34" charset="0"/>
              <a:buChar char="–"/>
              <a:defRPr lang="en-US" sz="1800" kern="1200" dirty="0" smtClean="0">
                <a:solidFill>
                  <a:schemeClr val="tx1"/>
                </a:solidFill>
                <a:latin typeface="+mn-lt"/>
                <a:ea typeface="+mn-ea"/>
                <a:cs typeface="+mn-cs"/>
              </a:defRPr>
            </a:lvl2pPr>
            <a:lvl3pPr marL="621776" indent="-219451" algn="l" defTabSz="914377" rtl="0" eaLnBrk="1" latinLnBrk="0" hangingPunct="1">
              <a:lnSpc>
                <a:spcPct val="100000"/>
              </a:lnSpc>
              <a:spcBef>
                <a:spcPts val="0"/>
              </a:spcBef>
              <a:spcAft>
                <a:spcPts val="600"/>
              </a:spcAft>
              <a:buClr>
                <a:schemeClr val="tx2"/>
              </a:buClr>
              <a:buSzPct val="75000"/>
              <a:buFont typeface="Arial" panose="020B0604020202020204" pitchFamily="34" charset="0"/>
              <a:buChar char="•"/>
              <a:defRPr lang="en-US" sz="1800" kern="1200" dirty="0" smtClean="0">
                <a:solidFill>
                  <a:schemeClr val="tx1"/>
                </a:solidFill>
                <a:latin typeface="+mn-lt"/>
                <a:ea typeface="+mn-ea"/>
                <a:cs typeface="+mn-cs"/>
              </a:defRPr>
            </a:lvl3pPr>
            <a:lvl4pPr indent="-219451" algn="l" defTabSz="914377" rtl="0" eaLnBrk="1" latinLnBrk="0" hangingPunct="1">
              <a:lnSpc>
                <a:spcPct val="100000"/>
              </a:lnSpc>
              <a:spcBef>
                <a:spcPts val="0"/>
              </a:spcBef>
              <a:spcAft>
                <a:spcPts val="600"/>
              </a:spcAft>
              <a:buClr>
                <a:schemeClr val="accent1"/>
              </a:buClr>
              <a:buFont typeface="Arial" panose="020B0604020202020204" pitchFamily="34" charset="0"/>
              <a:defRPr lang="en-US" sz="1800" kern="1200" dirty="0" smtClean="0">
                <a:solidFill>
                  <a:schemeClr val="tx1"/>
                </a:solidFill>
                <a:latin typeface="+mn-lt"/>
                <a:ea typeface="+mn-ea"/>
                <a:cs typeface="+mn-cs"/>
              </a:defRPr>
            </a:lvl4pPr>
            <a:lvl5pPr indent="-219451" algn="l" defTabSz="914377"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p:txBody>
      </p:sp>
      <p:sp>
        <p:nvSpPr>
          <p:cNvPr id="12" name="Body 3"/>
          <p:cNvSpPr>
            <a:spLocks noGrp="1"/>
          </p:cNvSpPr>
          <p:nvPr>
            <p:ph type="body" sz="quarter" idx="17" hasCustomPrompt="1"/>
          </p:nvPr>
        </p:nvSpPr>
        <p:spPr>
          <a:xfrm>
            <a:off x="6260431" y="1922165"/>
            <a:ext cx="5257800" cy="1426464"/>
          </a:xfrm>
          <a:noFill/>
        </p:spPr>
        <p:txBody>
          <a:bodyPr rIns="182880"/>
          <a:lstStyle>
            <a:lvl1pPr marL="219445" indent="-219445" algn="l" defTabSz="914377"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dirty="0" smtClean="0">
                <a:solidFill>
                  <a:schemeClr val="tx1"/>
                </a:solidFill>
                <a:latin typeface="+mn-lt"/>
                <a:ea typeface="+mn-ea"/>
                <a:cs typeface="+mn-cs"/>
              </a:defRPr>
            </a:lvl1pPr>
            <a:lvl2pPr marL="438901" indent="-219451" algn="l" defTabSz="914377" rtl="0" eaLnBrk="1" latinLnBrk="0" hangingPunct="1">
              <a:lnSpc>
                <a:spcPct val="100000"/>
              </a:lnSpc>
              <a:spcBef>
                <a:spcPts val="0"/>
              </a:spcBef>
              <a:spcAft>
                <a:spcPts val="600"/>
              </a:spcAft>
              <a:buClr>
                <a:schemeClr val="accent1"/>
              </a:buClr>
              <a:buSzPct val="100000"/>
              <a:buFont typeface="Arial" panose="020B0604020202020204" pitchFamily="34" charset="0"/>
              <a:buChar char="–"/>
              <a:defRPr lang="en-US" sz="1800" kern="1200" dirty="0" smtClean="0">
                <a:solidFill>
                  <a:schemeClr val="tx1"/>
                </a:solidFill>
                <a:latin typeface="+mn-lt"/>
                <a:ea typeface="+mn-ea"/>
                <a:cs typeface="+mn-cs"/>
              </a:defRPr>
            </a:lvl2pPr>
            <a:lvl3pPr marL="621776" indent="-219451" algn="l" defTabSz="914377" rtl="0" eaLnBrk="1" latinLnBrk="0" hangingPunct="1">
              <a:lnSpc>
                <a:spcPct val="100000"/>
              </a:lnSpc>
              <a:spcBef>
                <a:spcPts val="0"/>
              </a:spcBef>
              <a:spcAft>
                <a:spcPts val="600"/>
              </a:spcAft>
              <a:buClr>
                <a:schemeClr val="tx2"/>
              </a:buClr>
              <a:buSzPct val="75000"/>
              <a:buFont typeface="Arial" panose="020B0604020202020204" pitchFamily="34" charset="0"/>
              <a:buChar char="•"/>
              <a:defRPr lang="en-US" sz="1800" kern="1200" dirty="0" smtClean="0">
                <a:solidFill>
                  <a:schemeClr val="tx1"/>
                </a:solidFill>
                <a:latin typeface="+mn-lt"/>
                <a:ea typeface="+mn-ea"/>
                <a:cs typeface="+mn-cs"/>
              </a:defRPr>
            </a:lvl3pPr>
            <a:lvl4pPr indent="-219451" algn="l" defTabSz="914377" rtl="0" eaLnBrk="1" latinLnBrk="0" hangingPunct="1">
              <a:lnSpc>
                <a:spcPct val="100000"/>
              </a:lnSpc>
              <a:spcBef>
                <a:spcPts val="0"/>
              </a:spcBef>
              <a:spcAft>
                <a:spcPts val="600"/>
              </a:spcAft>
              <a:buClr>
                <a:schemeClr val="accent1"/>
              </a:buClr>
              <a:buFont typeface="Arial" panose="020B0604020202020204" pitchFamily="34" charset="0"/>
              <a:defRPr lang="en-US" sz="1800" kern="1200" dirty="0" smtClean="0">
                <a:solidFill>
                  <a:schemeClr val="tx1"/>
                </a:solidFill>
                <a:latin typeface="+mn-lt"/>
                <a:ea typeface="+mn-ea"/>
                <a:cs typeface="+mn-cs"/>
              </a:defRPr>
            </a:lvl4pPr>
            <a:lvl5pPr indent="-219451" algn="l" defTabSz="914377"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p:txBody>
      </p:sp>
      <p:sp>
        <p:nvSpPr>
          <p:cNvPr id="13" name="Body 2"/>
          <p:cNvSpPr>
            <a:spLocks noGrp="1"/>
          </p:cNvSpPr>
          <p:nvPr>
            <p:ph type="body" sz="quarter" idx="18" hasCustomPrompt="1"/>
          </p:nvPr>
        </p:nvSpPr>
        <p:spPr>
          <a:xfrm>
            <a:off x="697832" y="4060048"/>
            <a:ext cx="5241851" cy="1426355"/>
          </a:xfrm>
          <a:noFill/>
        </p:spPr>
        <p:txBody>
          <a:bodyPr rIns="182880"/>
          <a:lstStyle>
            <a:lvl1pPr marL="219445" indent="-219445" algn="l" defTabSz="914377"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dirty="0" smtClean="0">
                <a:solidFill>
                  <a:schemeClr val="tx1"/>
                </a:solidFill>
                <a:latin typeface="+mn-lt"/>
                <a:ea typeface="+mn-ea"/>
                <a:cs typeface="+mn-cs"/>
              </a:defRPr>
            </a:lvl1pPr>
            <a:lvl2pPr marL="438901" indent="-219451" algn="l" defTabSz="914377" rtl="0" eaLnBrk="1" latinLnBrk="0" hangingPunct="1">
              <a:lnSpc>
                <a:spcPct val="100000"/>
              </a:lnSpc>
              <a:spcBef>
                <a:spcPts val="0"/>
              </a:spcBef>
              <a:spcAft>
                <a:spcPts val="600"/>
              </a:spcAft>
              <a:buClr>
                <a:schemeClr val="accent1"/>
              </a:buClr>
              <a:buSzPct val="100000"/>
              <a:buFont typeface="Arial" panose="020B0604020202020204" pitchFamily="34" charset="0"/>
              <a:buChar char="–"/>
              <a:defRPr lang="en-US" sz="1800" kern="1200" dirty="0" smtClean="0">
                <a:solidFill>
                  <a:schemeClr val="tx1"/>
                </a:solidFill>
                <a:latin typeface="+mn-lt"/>
                <a:ea typeface="+mn-ea"/>
                <a:cs typeface="+mn-cs"/>
              </a:defRPr>
            </a:lvl2pPr>
            <a:lvl3pPr marL="621776" indent="-219451" algn="l" defTabSz="914377" rtl="0" eaLnBrk="1" latinLnBrk="0" hangingPunct="1">
              <a:lnSpc>
                <a:spcPct val="100000"/>
              </a:lnSpc>
              <a:spcBef>
                <a:spcPts val="0"/>
              </a:spcBef>
              <a:spcAft>
                <a:spcPts val="600"/>
              </a:spcAft>
              <a:buClr>
                <a:schemeClr val="tx2"/>
              </a:buClr>
              <a:buSzPct val="75000"/>
              <a:buFont typeface="Arial" panose="020B0604020202020204" pitchFamily="34" charset="0"/>
              <a:buChar char="•"/>
              <a:defRPr lang="en-US" sz="1800" kern="1200" dirty="0" smtClean="0">
                <a:solidFill>
                  <a:schemeClr val="tx1"/>
                </a:solidFill>
                <a:latin typeface="+mn-lt"/>
                <a:ea typeface="+mn-ea"/>
                <a:cs typeface="+mn-cs"/>
              </a:defRPr>
            </a:lvl3pPr>
            <a:lvl4pPr indent="-219451" algn="l" defTabSz="914377" rtl="0" eaLnBrk="1" latinLnBrk="0" hangingPunct="1">
              <a:lnSpc>
                <a:spcPct val="100000"/>
              </a:lnSpc>
              <a:spcBef>
                <a:spcPts val="0"/>
              </a:spcBef>
              <a:spcAft>
                <a:spcPts val="600"/>
              </a:spcAft>
              <a:buFont typeface="Arial" panose="020B0604020202020204" pitchFamily="34" charset="0"/>
              <a:defRPr lang="en-US" sz="1800" kern="1200" dirty="0" smtClean="0">
                <a:solidFill>
                  <a:schemeClr val="tx1"/>
                </a:solidFill>
                <a:latin typeface="+mn-lt"/>
                <a:ea typeface="+mn-ea"/>
                <a:cs typeface="+mn-cs"/>
              </a:defRPr>
            </a:lvl4pPr>
            <a:lvl5pPr indent="-219451" algn="l" defTabSz="914377"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p:txBody>
      </p:sp>
      <p:sp>
        <p:nvSpPr>
          <p:cNvPr id="31" name="Body 1"/>
          <p:cNvSpPr>
            <a:spLocks noGrp="1"/>
          </p:cNvSpPr>
          <p:nvPr>
            <p:ph type="body" sz="quarter" idx="13" hasCustomPrompt="1"/>
          </p:nvPr>
        </p:nvSpPr>
        <p:spPr>
          <a:xfrm>
            <a:off x="698346" y="1922165"/>
            <a:ext cx="5240823" cy="1426464"/>
          </a:xfrm>
          <a:noFill/>
        </p:spPr>
        <p:txBody>
          <a:bodyPr rIns="182880"/>
          <a:lstStyle>
            <a:lvl1pPr marL="219445" indent="-219445" algn="l" defTabSz="914377" rtl="0" eaLnBrk="1" latinLnBrk="0" hangingPunct="1">
              <a:lnSpc>
                <a:spcPct val="100000"/>
              </a:lnSpc>
              <a:spcBef>
                <a:spcPct val="0"/>
              </a:spcBef>
              <a:spcAft>
                <a:spcPts val="600"/>
              </a:spcAft>
              <a:buClr>
                <a:srgbClr val="CE1126"/>
              </a:buClr>
              <a:buSzPct val="75000"/>
              <a:buFont typeface="Arial" panose="020B0604020202020204" pitchFamily="34" charset="0"/>
              <a:buChar char="•"/>
              <a:defRPr lang="en-US" sz="1800" kern="1200" baseline="0" dirty="0" smtClean="0">
                <a:solidFill>
                  <a:schemeClr val="tx1"/>
                </a:solidFill>
                <a:latin typeface="+mn-lt"/>
                <a:ea typeface="+mn-ea"/>
                <a:cs typeface="+mn-cs"/>
              </a:defRPr>
            </a:lvl1pPr>
            <a:lvl2pPr marL="438901" indent="-219451" algn="l" defTabSz="914377" rtl="0" eaLnBrk="1" latinLnBrk="0" hangingPunct="1">
              <a:lnSpc>
                <a:spcPct val="100000"/>
              </a:lnSpc>
              <a:spcBef>
                <a:spcPts val="0"/>
              </a:spcBef>
              <a:spcAft>
                <a:spcPts val="600"/>
              </a:spcAft>
              <a:buClr>
                <a:schemeClr val="accent1"/>
              </a:buClr>
              <a:buSzPct val="100000"/>
              <a:buFont typeface="Arial" panose="020B0604020202020204" pitchFamily="34" charset="0"/>
              <a:buChar char="–"/>
              <a:defRPr lang="en-US" sz="1800" kern="1200" dirty="0" smtClean="0">
                <a:solidFill>
                  <a:schemeClr val="tx1"/>
                </a:solidFill>
                <a:latin typeface="+mn-lt"/>
                <a:ea typeface="+mn-ea"/>
                <a:cs typeface="+mn-cs"/>
              </a:defRPr>
            </a:lvl2pPr>
            <a:lvl3pPr marL="621776" indent="-219451" algn="l" defTabSz="914377" rtl="0" eaLnBrk="1" latinLnBrk="0" hangingPunct="1">
              <a:lnSpc>
                <a:spcPct val="100000"/>
              </a:lnSpc>
              <a:spcBef>
                <a:spcPts val="0"/>
              </a:spcBef>
              <a:spcAft>
                <a:spcPts val="600"/>
              </a:spcAft>
              <a:buClr>
                <a:schemeClr val="tx2"/>
              </a:buClr>
              <a:buSzPct val="75000"/>
              <a:buFont typeface="Arial" panose="020B0604020202020204" pitchFamily="34" charset="0"/>
              <a:buChar char="•"/>
              <a:defRPr lang="en-US" sz="1800" kern="1200" dirty="0" smtClean="0">
                <a:solidFill>
                  <a:schemeClr val="tx1"/>
                </a:solidFill>
                <a:latin typeface="+mn-lt"/>
                <a:ea typeface="+mn-ea"/>
                <a:cs typeface="+mn-cs"/>
              </a:defRPr>
            </a:lvl3pPr>
            <a:lvl4pPr indent="-219451" algn="l" defTabSz="914377" rtl="0" eaLnBrk="1" latinLnBrk="0" hangingPunct="1">
              <a:lnSpc>
                <a:spcPct val="100000"/>
              </a:lnSpc>
              <a:spcBef>
                <a:spcPts val="0"/>
              </a:spcBef>
              <a:spcAft>
                <a:spcPts val="600"/>
              </a:spcAft>
              <a:buClr>
                <a:schemeClr val="accent1"/>
              </a:buClr>
              <a:buFont typeface="Arial" panose="020B0604020202020204" pitchFamily="34" charset="0"/>
              <a:defRPr lang="en-US" sz="1800" kern="1200" dirty="0" smtClean="0">
                <a:solidFill>
                  <a:schemeClr val="tx1"/>
                </a:solidFill>
                <a:latin typeface="+mn-lt"/>
                <a:ea typeface="+mn-ea"/>
                <a:cs typeface="+mn-cs"/>
              </a:defRPr>
            </a:lvl4pPr>
            <a:lvl5pPr indent="-219451" algn="l" defTabSz="914377" rtl="0" eaLnBrk="1" latinLnBrk="0" hangingPunct="1">
              <a:lnSpc>
                <a:spcPct val="100000"/>
              </a:lnSpc>
              <a:spcBef>
                <a:spcPts val="0"/>
              </a:spcBef>
              <a:spcAft>
                <a:spcPts val="600"/>
              </a:spcAft>
              <a:buFont typeface="Arial" panose="020B0604020202020204" pitchFamily="34" charset="0"/>
              <a:defRPr lang="en-US" sz="1800" kern="1200" dirty="0">
                <a:solidFill>
                  <a:schemeClr val="tx1"/>
                </a:solidFill>
                <a:latin typeface="+mn-lt"/>
                <a:ea typeface="+mn-ea"/>
                <a:cs typeface="+mn-cs"/>
              </a:defRPr>
            </a:lvl5pPr>
          </a:lstStyle>
          <a:p>
            <a:pPr lvl="0"/>
            <a:r>
              <a:rPr lang="en-US" dirty="0"/>
              <a:t>Main bullet. 18 pt. black.</a:t>
            </a:r>
          </a:p>
          <a:p>
            <a:pPr lvl="1"/>
            <a:r>
              <a:rPr lang="en-US" dirty="0"/>
              <a:t>Second level</a:t>
            </a:r>
          </a:p>
          <a:p>
            <a:pPr lvl="2"/>
            <a:r>
              <a:rPr lang="en-US" dirty="0"/>
              <a:t>Third level</a:t>
            </a:r>
          </a:p>
          <a:p>
            <a:pPr lvl="3"/>
            <a:r>
              <a:rPr lang="en-US" dirty="0"/>
              <a:t>Fourth level</a:t>
            </a:r>
          </a:p>
        </p:txBody>
      </p:sp>
      <p:sp>
        <p:nvSpPr>
          <p:cNvPr id="23" name="Slide number"/>
          <p:cNvSpPr>
            <a:spLocks noGrp="1"/>
          </p:cNvSpPr>
          <p:nvPr>
            <p:ph type="sldNum" sz="quarter" idx="4"/>
          </p:nvPr>
        </p:nvSpPr>
        <p:spPr>
          <a:xfrm>
            <a:off x="10983397" y="6380415"/>
            <a:ext cx="531947"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lang="en-US" smtClean="0"/>
              <a:pPr/>
              <a:t>‹#›</a:t>
            </a:fld>
            <a:endParaRPr lang="en-US" dirty="0"/>
          </a:p>
        </p:txBody>
      </p:sp>
      <p:sp>
        <p:nvSpPr>
          <p:cNvPr id="15" name="Text Placeholder 2"/>
          <p:cNvSpPr>
            <a:spLocks noGrp="1"/>
          </p:cNvSpPr>
          <p:nvPr>
            <p:ph type="body" sz="quarter" idx="21" hasCustomPrompt="1"/>
          </p:nvPr>
        </p:nvSpPr>
        <p:spPr>
          <a:xfrm>
            <a:off x="6271501" y="1580535"/>
            <a:ext cx="5243843" cy="341632"/>
          </a:xfrm>
          <a:noFill/>
        </p:spPr>
        <p:txBody>
          <a:bodyPr wrap="square" bIns="91440">
            <a:spAutoFit/>
          </a:bodyPr>
          <a:lstStyle>
            <a:lvl1pPr marL="0" marR="0" indent="0" algn="l" defTabSz="914377"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solidFill>
                  <a:schemeClr val="tx2"/>
                </a:solidFill>
              </a:defRPr>
            </a:lvl1pPr>
          </a:lstStyle>
          <a:p>
            <a:pPr marL="0" marR="0" lvl="0" indent="0" algn="l" defTabSz="914377"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16" name="Text Placeholder 2"/>
          <p:cNvSpPr>
            <a:spLocks noGrp="1"/>
          </p:cNvSpPr>
          <p:nvPr>
            <p:ph type="body" sz="quarter" idx="25" hasCustomPrompt="1"/>
          </p:nvPr>
        </p:nvSpPr>
        <p:spPr>
          <a:xfrm>
            <a:off x="699757" y="1580535"/>
            <a:ext cx="5243843" cy="341632"/>
          </a:xfrm>
          <a:noFill/>
        </p:spPr>
        <p:txBody>
          <a:bodyPr wrap="square" bIns="91440">
            <a:spAutoFit/>
          </a:bodyPr>
          <a:lstStyle>
            <a:lvl1pPr marL="0" marR="0" indent="0" algn="l" defTabSz="914377"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solidFill>
                  <a:schemeClr val="tx2"/>
                </a:solidFill>
              </a:defRPr>
            </a:lvl1pPr>
          </a:lstStyle>
          <a:p>
            <a:pPr marL="0" marR="0" lvl="0" indent="0" algn="l" defTabSz="914377"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17" name="Text Placeholder 2"/>
          <p:cNvSpPr>
            <a:spLocks noGrp="1"/>
          </p:cNvSpPr>
          <p:nvPr>
            <p:ph type="body" sz="quarter" idx="26" hasCustomPrompt="1"/>
          </p:nvPr>
        </p:nvSpPr>
        <p:spPr>
          <a:xfrm>
            <a:off x="6271501" y="3714405"/>
            <a:ext cx="5243843" cy="341632"/>
          </a:xfrm>
          <a:noFill/>
        </p:spPr>
        <p:txBody>
          <a:bodyPr wrap="square" bIns="91440">
            <a:spAutoFit/>
          </a:bodyPr>
          <a:lstStyle>
            <a:lvl1pPr marL="0" marR="0" indent="0" algn="l" defTabSz="914377"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solidFill>
                  <a:schemeClr val="tx2"/>
                </a:solidFill>
              </a:defRPr>
            </a:lvl1pPr>
          </a:lstStyle>
          <a:p>
            <a:pPr marL="0" marR="0" lvl="0" indent="0" algn="l" defTabSz="914377"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18" name="Text Placeholder 2"/>
          <p:cNvSpPr>
            <a:spLocks noGrp="1"/>
          </p:cNvSpPr>
          <p:nvPr>
            <p:ph type="body" sz="quarter" idx="27" hasCustomPrompt="1"/>
          </p:nvPr>
        </p:nvSpPr>
        <p:spPr>
          <a:xfrm>
            <a:off x="699757" y="3714405"/>
            <a:ext cx="5243843" cy="341632"/>
          </a:xfrm>
          <a:noFill/>
        </p:spPr>
        <p:txBody>
          <a:bodyPr wrap="square" bIns="91440">
            <a:spAutoFit/>
          </a:bodyPr>
          <a:lstStyle>
            <a:lvl1pPr marL="0" marR="0" indent="0" algn="l" defTabSz="914377"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solidFill>
                  <a:schemeClr val="tx2"/>
                </a:solidFill>
              </a:defRPr>
            </a:lvl1pPr>
          </a:lstStyle>
          <a:p>
            <a:pPr marL="0" marR="0" lvl="0" indent="0" algn="l" defTabSz="914377"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19" name="Title 5"/>
          <p:cNvSpPr>
            <a:spLocks noGrp="1"/>
          </p:cNvSpPr>
          <p:nvPr>
            <p:ph type="title" hasCustomPrompt="1"/>
          </p:nvPr>
        </p:nvSpPr>
        <p:spPr>
          <a:xfrm>
            <a:off x="694944" y="514474"/>
            <a:ext cx="10811256" cy="676653"/>
          </a:xfrm>
          <a:prstGeom prst="rect">
            <a:avLst/>
          </a:prstGeom>
        </p:spPr>
        <p:txBody>
          <a:bodyPr/>
          <a:lstStyle>
            <a:lvl1pPr>
              <a:lnSpc>
                <a:spcPct val="80000"/>
              </a:lnSpc>
              <a:defRPr/>
            </a:lvl1pPr>
          </a:lstStyle>
          <a:p>
            <a:r>
              <a:rPr lang="en-US" dirty="0"/>
              <a:t>TITLE. 32 PT. BLACK. REGULAR. UPPERCASE. TWO LINES MAX.</a:t>
            </a:r>
          </a:p>
        </p:txBody>
      </p:sp>
      <p:sp>
        <p:nvSpPr>
          <p:cNvPr id="21" name="Takeaway bar"/>
          <p:cNvSpPr>
            <a:spLocks noGrp="1"/>
          </p:cNvSpPr>
          <p:nvPr>
            <p:ph type="body" sz="quarter" idx="15" hasCustomPrompt="1"/>
          </p:nvPr>
        </p:nvSpPr>
        <p:spPr>
          <a:xfrm>
            <a:off x="694946" y="5912569"/>
            <a:ext cx="10820399" cy="273280"/>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
        <p:nvSpPr>
          <p:cNvPr id="2" name="Footer Placeholder 1">
            <a:extLst>
              <a:ext uri="{FF2B5EF4-FFF2-40B4-BE49-F238E27FC236}">
                <a16:creationId xmlns:a16="http://schemas.microsoft.com/office/drawing/2014/main" id="{7B211ECA-3F10-BA4A-9903-326CCDC73263}"/>
              </a:ext>
            </a:extLst>
          </p:cNvPr>
          <p:cNvSpPr>
            <a:spLocks noGrp="1"/>
          </p:cNvSpPr>
          <p:nvPr>
            <p:ph type="ftr" sz="quarter" idx="28"/>
          </p:nvPr>
        </p:nvSpPr>
        <p:spPr/>
        <p:txBody>
          <a:bodyPr/>
          <a:lstStyle/>
          <a:p>
            <a:r>
              <a:rPr lang="en-US" dirty="0">
                <a:cs typeface="DIN-Light"/>
              </a:rPr>
              <a:t>© 2022 Collins Aerospace.  | Collins Aerospace Proprietary.  |  This document does not include any export controlled technical data.</a:t>
            </a:r>
            <a:endParaRPr lang="en-US" dirty="0"/>
          </a:p>
        </p:txBody>
      </p:sp>
    </p:spTree>
    <p:extLst>
      <p:ext uri="{BB962C8B-B14F-4D97-AF65-F5344CB8AC3E}">
        <p14:creationId xmlns:p14="http://schemas.microsoft.com/office/powerpoint/2010/main" val="2799378937"/>
      </p:ext>
    </p:extLst>
  </p:cSld>
  <p:clrMapOvr>
    <a:masterClrMapping/>
  </p:clrMapOvr>
  <p:extLst>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2_Collins Cover: Boeing 787">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544F40-B15B-9347-A626-CCC3B42174A2}"/>
              </a:ext>
            </a:extLst>
          </p:cNvPr>
          <p:cNvPicPr>
            <a:picLocks noChangeAspect="1"/>
          </p:cNvPicPr>
          <p:nvPr userDrawn="1"/>
        </p:nvPicPr>
        <p:blipFill>
          <a:blip r:embed="rId2"/>
          <a:stretch>
            <a:fillRect/>
          </a:stretch>
        </p:blipFill>
        <p:spPr>
          <a:xfrm>
            <a:off x="0" y="4763"/>
            <a:ext cx="12192000" cy="5010151"/>
          </a:xfrm>
          <a:prstGeom prst="rect">
            <a:avLst/>
          </a:prstGeom>
        </p:spPr>
      </p:pic>
      <p:sp>
        <p:nvSpPr>
          <p:cNvPr id="2" name="Title"/>
          <p:cNvSpPr>
            <a:spLocks noGrp="1"/>
          </p:cNvSpPr>
          <p:nvPr>
            <p:ph type="title" hasCustomPrompt="1"/>
          </p:nvPr>
        </p:nvSpPr>
        <p:spPr>
          <a:xfrm>
            <a:off x="4257537" y="5297244"/>
            <a:ext cx="7105927" cy="566816"/>
          </a:xfrm>
          <a:noFill/>
        </p:spPr>
        <p:txBody>
          <a:bodyPr anchor="b" anchorCtr="0"/>
          <a:lstStyle>
            <a:lvl1pPr defTabSz="914377">
              <a:spcBef>
                <a:spcPct val="0"/>
              </a:spcBef>
              <a:defRPr sz="2200">
                <a:solidFill>
                  <a:schemeClr val="tx1"/>
                </a:solidFill>
              </a:defRPr>
            </a:lvl1pPr>
          </a:lstStyle>
          <a:p>
            <a:pPr lvl="0" defTabSz="914377">
              <a:spcBef>
                <a:spcPct val="0"/>
              </a:spcBef>
            </a:pPr>
            <a:r>
              <a:rPr lang="en-US" dirty="0"/>
              <a:t>TITLE 22 PT. BLACK. REGULAR. UPPERCASE.</a:t>
            </a:r>
          </a:p>
        </p:txBody>
      </p:sp>
      <p:sp>
        <p:nvSpPr>
          <p:cNvPr id="5" name="Text Placeholder 4"/>
          <p:cNvSpPr>
            <a:spLocks noGrp="1"/>
          </p:cNvSpPr>
          <p:nvPr>
            <p:ph type="body" sz="quarter" idx="15" hasCustomPrompt="1"/>
          </p:nvPr>
        </p:nvSpPr>
        <p:spPr>
          <a:xfrm>
            <a:off x="4257537" y="6041042"/>
            <a:ext cx="7105927" cy="216671"/>
          </a:xfrm>
          <a:noFill/>
        </p:spPr>
        <p:txBody>
          <a:bodyPr/>
          <a:lstStyle>
            <a:lvl1pPr marL="0" marR="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sz="1600" b="0" baseline="0">
                <a:solidFill>
                  <a:schemeClr val="tx1"/>
                </a:solidFill>
              </a:defRPr>
            </a:lvl1pPr>
          </a:lstStyle>
          <a:p>
            <a:pPr marL="0" marR="0" lvl="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16 pt. Black. Regular. Sentence case.</a:t>
            </a:r>
          </a:p>
        </p:txBody>
      </p:sp>
      <p:cxnSp>
        <p:nvCxnSpPr>
          <p:cNvPr id="11" name="Straight Connector 10">
            <a:extLst>
              <a:ext uri="{FF2B5EF4-FFF2-40B4-BE49-F238E27FC236}">
                <a16:creationId xmlns:a16="http://schemas.microsoft.com/office/drawing/2014/main" id="{E648BD36-0B39-4245-A543-F4FCE86E5E97}"/>
              </a:ext>
            </a:extLst>
          </p:cNvPr>
          <p:cNvCxnSpPr>
            <a:cxnSpLocks/>
          </p:cNvCxnSpPr>
          <p:nvPr userDrawn="1"/>
        </p:nvCxnSpPr>
        <p:spPr>
          <a:xfrm>
            <a:off x="752529" y="247663"/>
            <a:ext cx="11436297" cy="0"/>
          </a:xfrm>
          <a:prstGeom prst="line">
            <a:avLst/>
          </a:prstGeom>
          <a:ln w="19050" cap="sq">
            <a:solidFill>
              <a:srgbClr val="CE1126"/>
            </a:solidFill>
            <a:headEnd type="oval" w="sm" len="sm"/>
          </a:ln>
          <a:effectLst/>
        </p:spPr>
        <p:style>
          <a:lnRef idx="2">
            <a:schemeClr val="accent1"/>
          </a:lnRef>
          <a:fillRef idx="0">
            <a:schemeClr val="accent1"/>
          </a:fillRef>
          <a:effectRef idx="1">
            <a:schemeClr val="accent1"/>
          </a:effectRef>
          <a:fontRef idx="minor">
            <a:schemeClr val="tx1"/>
          </a:fontRef>
        </p:style>
      </p:cxnSp>
      <p:sp>
        <p:nvSpPr>
          <p:cNvPr id="13" name="Date">
            <a:extLst>
              <a:ext uri="{FF2B5EF4-FFF2-40B4-BE49-F238E27FC236}">
                <a16:creationId xmlns:a16="http://schemas.microsoft.com/office/drawing/2014/main" id="{A451BCD5-6153-1747-A933-32E8283537C7}"/>
              </a:ext>
            </a:extLst>
          </p:cNvPr>
          <p:cNvSpPr>
            <a:spLocks noGrp="1"/>
          </p:cNvSpPr>
          <p:nvPr>
            <p:ph type="body" sz="quarter" idx="14" hasCustomPrompt="1"/>
          </p:nvPr>
        </p:nvSpPr>
        <p:spPr>
          <a:xfrm>
            <a:off x="9051011" y="6391833"/>
            <a:ext cx="2312452" cy="216671"/>
          </a:xfrm>
          <a:noFill/>
        </p:spPr>
        <p:txBody>
          <a:bodyPr/>
          <a:lstStyle>
            <a:lvl1pPr>
              <a:defRPr sz="1400" b="1">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Date</a:t>
            </a:r>
          </a:p>
        </p:txBody>
      </p:sp>
      <p:pic>
        <p:nvPicPr>
          <p:cNvPr id="8" name="Graphic 7">
            <a:extLst>
              <a:ext uri="{FF2B5EF4-FFF2-40B4-BE49-F238E27FC236}">
                <a16:creationId xmlns:a16="http://schemas.microsoft.com/office/drawing/2014/main" id="{12ADE7C4-C9D6-C340-9D31-184D270C184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72097" y="5526827"/>
            <a:ext cx="3071203" cy="514215"/>
          </a:xfrm>
          <a:prstGeom prst="rect">
            <a:avLst/>
          </a:prstGeom>
        </p:spPr>
      </p:pic>
      <p:sp>
        <p:nvSpPr>
          <p:cNvPr id="3" name="Footer Placeholder 2">
            <a:extLst>
              <a:ext uri="{FF2B5EF4-FFF2-40B4-BE49-F238E27FC236}">
                <a16:creationId xmlns:a16="http://schemas.microsoft.com/office/drawing/2014/main" id="{9E57AB0E-0F4E-1947-B8B6-7C262AFC57BD}"/>
              </a:ext>
            </a:extLst>
          </p:cNvPr>
          <p:cNvSpPr>
            <a:spLocks noGrp="1"/>
          </p:cNvSpPr>
          <p:nvPr>
            <p:ph type="ftr" sz="quarter" idx="16"/>
          </p:nvPr>
        </p:nvSpPr>
        <p:spPr/>
        <p:txBody>
          <a:bodyPr/>
          <a:lstStyle/>
          <a:p>
            <a:r>
              <a:rPr lang="en-US" dirty="0">
                <a:cs typeface="DIN-Light"/>
              </a:rPr>
              <a:t>© 2022 Collins Aerospace.  | Collins Aerospace Proprietary.  |  This document does not include any export controlled technical data.</a:t>
            </a:r>
            <a:endParaRPr lang="en-US" dirty="0"/>
          </a:p>
        </p:txBody>
      </p:sp>
    </p:spTree>
    <p:extLst>
      <p:ext uri="{BB962C8B-B14F-4D97-AF65-F5344CB8AC3E}">
        <p14:creationId xmlns:p14="http://schemas.microsoft.com/office/powerpoint/2010/main" val="3766016867"/>
      </p:ext>
    </p:extLst>
  </p:cSld>
  <p:clrMapOvr>
    <a:masterClrMapping/>
  </p:clrMapOvr>
  <p:extLst>
    <p:ext uri="{DCECCB84-F9BA-43D5-87BE-67443E8EF086}">
      <p15:sldGuideLst xmlns:p15="http://schemas.microsoft.com/office/powerpoint/2012/main">
        <p15:guide id="1" orient="horz" pos="3552">
          <p15:clr>
            <a:srgbClr val="FBAE40"/>
          </p15:clr>
        </p15:guide>
        <p15:guide id="2" orient="horz" pos="314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 Column">
    <p:spTree>
      <p:nvGrpSpPr>
        <p:cNvPr id="1" name=""/>
        <p:cNvGrpSpPr/>
        <p:nvPr/>
      </p:nvGrpSpPr>
      <p:grpSpPr>
        <a:xfrm>
          <a:off x="0" y="0"/>
          <a:ext cx="0" cy="0"/>
          <a:chOff x="0" y="0"/>
          <a:chExt cx="0" cy="0"/>
        </a:xfrm>
      </p:grpSpPr>
      <p:sp>
        <p:nvSpPr>
          <p:cNvPr id="5" name="Slide Number Placeholder 3"/>
          <p:cNvSpPr>
            <a:spLocks noGrp="1"/>
          </p:cNvSpPr>
          <p:nvPr>
            <p:ph type="sldNum" sz="quarter" idx="4"/>
          </p:nvPr>
        </p:nvSpPr>
        <p:spPr>
          <a:xfrm>
            <a:off x="11033730" y="6431998"/>
            <a:ext cx="559204" cy="358601"/>
          </a:xfrm>
          <a:prstGeom prst="rect">
            <a:avLst/>
          </a:prstGeom>
        </p:spPr>
        <p:txBody>
          <a:bodyPr/>
          <a:lstStyle>
            <a:lvl1pPr>
              <a:defRPr sz="1125">
                <a:solidFill>
                  <a:schemeClr val="accent5">
                    <a:lumMod val="50000"/>
                  </a:schemeClr>
                </a:solidFill>
              </a:defRPr>
            </a:lvl1pPr>
          </a:lstStyle>
          <a:p>
            <a:fld id="{AC2BBF5C-F99E-D345-8BF5-120D837414FF}" type="slidenum">
              <a:rPr lang="en-US" smtClean="0"/>
              <a:pPr/>
              <a:t>‹#›</a:t>
            </a:fld>
            <a:endParaRPr lang="en-US" dirty="0"/>
          </a:p>
        </p:txBody>
      </p:sp>
    </p:spTree>
    <p:extLst>
      <p:ext uri="{BB962C8B-B14F-4D97-AF65-F5344CB8AC3E}">
        <p14:creationId xmlns:p14="http://schemas.microsoft.com/office/powerpoint/2010/main" val="2477348246"/>
      </p:ext>
    </p:extLst>
  </p:cSld>
  <p:clrMapOvr>
    <a:masterClrMapping/>
  </p:clrMapOvr>
  <p:extLst>
    <p:ext uri="{DCECCB84-F9BA-43D5-87BE-67443E8EF086}">
      <p15:sldGuideLst xmlns:p15="http://schemas.microsoft.com/office/powerpoint/2012/main">
        <p15:guide id="1" pos="2122">
          <p15:clr>
            <a:srgbClr val="FBAE40"/>
          </p15:clr>
        </p15:guide>
        <p15:guide id="2" pos="4042">
          <p15:clr>
            <a:srgbClr val="FBAE40"/>
          </p15:clr>
        </p15:guide>
        <p15:guide id="3" pos="2074">
          <p15:clr>
            <a:srgbClr val="FBAE40"/>
          </p15:clr>
        </p15:guide>
        <p15:guide id="4" pos="2170">
          <p15:clr>
            <a:srgbClr val="FBAE40"/>
          </p15:clr>
        </p15:guide>
        <p15:guide id="5" pos="3994">
          <p15:clr>
            <a:srgbClr val="FBAE40"/>
          </p15:clr>
        </p15:guide>
        <p15:guide id="6" pos="4090">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Collins Section Break">
    <p:spTree>
      <p:nvGrpSpPr>
        <p:cNvPr id="1" name=""/>
        <p:cNvGrpSpPr/>
        <p:nvPr/>
      </p:nvGrpSpPr>
      <p:grpSpPr>
        <a:xfrm>
          <a:off x="0" y="0"/>
          <a:ext cx="0" cy="0"/>
          <a:chOff x="0" y="0"/>
          <a:chExt cx="0" cy="0"/>
        </a:xfrm>
      </p:grpSpPr>
      <p:sp>
        <p:nvSpPr>
          <p:cNvPr id="9" name="Slide number"/>
          <p:cNvSpPr>
            <a:spLocks noGrp="1"/>
          </p:cNvSpPr>
          <p:nvPr>
            <p:ph type="sldNum" sz="quarter" idx="4"/>
          </p:nvPr>
        </p:nvSpPr>
        <p:spPr>
          <a:xfrm>
            <a:off x="10983397" y="6380415"/>
            <a:ext cx="531947"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lang="en-US" smtClean="0"/>
              <a:pPr/>
              <a:t>‹#›</a:t>
            </a:fld>
            <a:endParaRPr lang="en-US" dirty="0"/>
          </a:p>
        </p:txBody>
      </p:sp>
      <p:sp>
        <p:nvSpPr>
          <p:cNvPr id="6" name="Presenters"/>
          <p:cNvSpPr>
            <a:spLocks noGrp="1"/>
          </p:cNvSpPr>
          <p:nvPr>
            <p:ph type="body" sz="quarter" idx="13" hasCustomPrompt="1"/>
          </p:nvPr>
        </p:nvSpPr>
        <p:spPr>
          <a:xfrm>
            <a:off x="694944" y="5387547"/>
            <a:ext cx="8980931" cy="380208"/>
          </a:xfrm>
          <a:noFill/>
        </p:spPr>
        <p:txBody>
          <a:bodyPr vert="horz" lIns="0" tIns="0" rIns="0" bIns="0" rtlCol="0" anchor="b" anchorCtr="0">
            <a:noAutofit/>
          </a:bodyPr>
          <a:lstStyle>
            <a:lvl1pPr marL="0" marR="0" indent="0" algn="l" defTabSz="914377" rtl="0" eaLnBrk="1" fontAlgn="auto" latinLnBrk="0" hangingPunct="1">
              <a:lnSpc>
                <a:spcPct val="90000"/>
              </a:lnSpc>
              <a:spcBef>
                <a:spcPts val="0"/>
              </a:spcBef>
              <a:spcAft>
                <a:spcPts val="0"/>
              </a:spcAft>
              <a:buClrTx/>
              <a:buSzPct val="115000"/>
              <a:buFont typeface="Arial" panose="020B0604020202020204" pitchFamily="34" charset="0"/>
              <a:buNone/>
              <a:tabLst/>
              <a:defRPr lang="en-US" sz="1600" b="0" baseline="0">
                <a:solidFill>
                  <a:schemeClr val="tx1"/>
                </a:solidFill>
              </a:defRPr>
            </a:lvl1pPr>
          </a:lstStyle>
          <a:p>
            <a:pPr marL="0" marR="0" lvl="0" indent="0" algn="l" defTabSz="914377"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16 pt. black. Sentence case.</a:t>
            </a:r>
          </a:p>
        </p:txBody>
      </p:sp>
      <p:sp>
        <p:nvSpPr>
          <p:cNvPr id="5" name="Freeform 4">
            <a:extLst>
              <a:ext uri="{FF2B5EF4-FFF2-40B4-BE49-F238E27FC236}">
                <a16:creationId xmlns:a16="http://schemas.microsoft.com/office/drawing/2014/main" id="{007B205E-F640-7242-8F99-8DBCDE90BFA9}"/>
              </a:ext>
            </a:extLst>
          </p:cNvPr>
          <p:cNvSpPr/>
          <p:nvPr userDrawn="1"/>
        </p:nvSpPr>
        <p:spPr>
          <a:xfrm>
            <a:off x="358347" y="345297"/>
            <a:ext cx="11479427" cy="5598305"/>
          </a:xfrm>
          <a:custGeom>
            <a:avLst/>
            <a:gdLst>
              <a:gd name="connsiteX0" fmla="*/ 385314 w 8620665"/>
              <a:gd name="connsiteY0" fmla="*/ 0 h 4014159"/>
              <a:gd name="connsiteX1" fmla="*/ 8620665 w 8620665"/>
              <a:gd name="connsiteY1" fmla="*/ 0 h 4014159"/>
              <a:gd name="connsiteX2" fmla="*/ 8620665 w 8620665"/>
              <a:gd name="connsiteY2" fmla="*/ 4014159 h 4014159"/>
              <a:gd name="connsiteX3" fmla="*/ 0 w 8620665"/>
              <a:gd name="connsiteY3" fmla="*/ 4014159 h 4014159"/>
              <a:gd name="connsiteX4" fmla="*/ 0 w 8620665"/>
              <a:gd name="connsiteY4" fmla="*/ 408317 h 4014159"/>
              <a:gd name="connsiteX0" fmla="*/ 304632 w 8620665"/>
              <a:gd name="connsiteY0" fmla="*/ 8965 h 4014159"/>
              <a:gd name="connsiteX1" fmla="*/ 8620665 w 8620665"/>
              <a:gd name="connsiteY1" fmla="*/ 0 h 4014159"/>
              <a:gd name="connsiteX2" fmla="*/ 8620665 w 8620665"/>
              <a:gd name="connsiteY2" fmla="*/ 4014159 h 4014159"/>
              <a:gd name="connsiteX3" fmla="*/ 0 w 8620665"/>
              <a:gd name="connsiteY3" fmla="*/ 4014159 h 4014159"/>
              <a:gd name="connsiteX4" fmla="*/ 0 w 8620665"/>
              <a:gd name="connsiteY4" fmla="*/ 408317 h 4014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0665" h="4014159">
                <a:moveTo>
                  <a:pt x="304632" y="8965"/>
                </a:moveTo>
                <a:lnTo>
                  <a:pt x="8620665" y="0"/>
                </a:lnTo>
                <a:lnTo>
                  <a:pt x="8620665" y="4014159"/>
                </a:lnTo>
                <a:lnTo>
                  <a:pt x="0" y="4014159"/>
                </a:lnTo>
                <a:lnTo>
                  <a:pt x="0" y="408317"/>
                </a:lnTo>
              </a:path>
            </a:pathLst>
          </a:custGeom>
          <a:noFill/>
          <a:ln w="19050">
            <a:solidFill>
              <a:srgbClr val="CE1126"/>
            </a:solidFill>
            <a:headEnd type="oval" w="sm" len="sm"/>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Section title">
            <a:extLst>
              <a:ext uri="{FF2B5EF4-FFF2-40B4-BE49-F238E27FC236}">
                <a16:creationId xmlns:a16="http://schemas.microsoft.com/office/drawing/2014/main" id="{FB96A9C0-602E-4E40-BB2F-1E0A929E9E44}"/>
              </a:ext>
            </a:extLst>
          </p:cNvPr>
          <p:cNvSpPr>
            <a:spLocks noGrp="1"/>
          </p:cNvSpPr>
          <p:nvPr>
            <p:ph type="title" hasCustomPrompt="1"/>
          </p:nvPr>
        </p:nvSpPr>
        <p:spPr>
          <a:xfrm>
            <a:off x="694945" y="2854413"/>
            <a:ext cx="8980931" cy="2533135"/>
          </a:xfrm>
          <a:noFill/>
        </p:spPr>
        <p:txBody>
          <a:bodyPr vert="horz" wrap="square" lIns="0" tIns="0" rIns="0" bIns="0" rtlCol="0" anchor="b" anchorCtr="0">
            <a:noAutofit/>
          </a:bodyPr>
          <a:lstStyle>
            <a:lvl1pPr>
              <a:defRPr lang="en-US" sz="4500" b="0" cap="all" baseline="0" dirty="0">
                <a:latin typeface="Arial" panose="020B0604020202020204" pitchFamily="34" charset="0"/>
                <a:ea typeface="+mn-ea"/>
                <a:cs typeface="Arial" panose="020B0604020202020204" pitchFamily="34" charset="0"/>
              </a:defRPr>
            </a:lvl1pPr>
          </a:lstStyle>
          <a:p>
            <a:pPr marL="0" lvl="0">
              <a:spcBef>
                <a:spcPts val="1000"/>
              </a:spcBef>
              <a:buSzPct val="115000"/>
              <a:buFont typeface="Arial" panose="020B0604020202020204" pitchFamily="34" charset="0"/>
            </a:pPr>
            <a:r>
              <a:rPr lang="en-US" dirty="0"/>
              <a:t>SECTION TITLE. 45 PT. BLACK. REGULAR. UPPERCASE</a:t>
            </a:r>
          </a:p>
        </p:txBody>
      </p:sp>
      <p:sp>
        <p:nvSpPr>
          <p:cNvPr id="2" name="Footer Placeholder 1">
            <a:extLst>
              <a:ext uri="{FF2B5EF4-FFF2-40B4-BE49-F238E27FC236}">
                <a16:creationId xmlns:a16="http://schemas.microsoft.com/office/drawing/2014/main" id="{A31D75C1-9F8C-0245-BAA7-15A97DC4E16F}"/>
              </a:ext>
            </a:extLst>
          </p:cNvPr>
          <p:cNvSpPr>
            <a:spLocks noGrp="1"/>
          </p:cNvSpPr>
          <p:nvPr>
            <p:ph type="ftr" sz="quarter" idx="14"/>
          </p:nvPr>
        </p:nvSpPr>
        <p:spPr/>
        <p:txBody>
          <a:bodyPr/>
          <a:lstStyle/>
          <a:p>
            <a:r>
              <a:rPr lang="en-US" dirty="0">
                <a:cs typeface="DIN-Light"/>
              </a:rPr>
              <a:t>© 2022 Collins Aerospace.  | Collins Aerospace Proprietary.  |  This document does not include any export controlled technical data.</a:t>
            </a:r>
            <a:endParaRPr lang="en-US" dirty="0"/>
          </a:p>
        </p:txBody>
      </p:sp>
    </p:spTree>
    <p:extLst>
      <p:ext uri="{BB962C8B-B14F-4D97-AF65-F5344CB8AC3E}">
        <p14:creationId xmlns:p14="http://schemas.microsoft.com/office/powerpoint/2010/main" val="588749704"/>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4_Collins Cover: UH-60 Blackhaw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6D93502-0A19-3C4D-8E40-85252E84B68F}"/>
              </a:ext>
            </a:extLst>
          </p:cNvPr>
          <p:cNvPicPr>
            <a:picLocks noChangeAspect="1"/>
          </p:cNvPicPr>
          <p:nvPr userDrawn="1"/>
        </p:nvPicPr>
        <p:blipFill>
          <a:blip r:embed="rId2"/>
          <a:stretch>
            <a:fillRect/>
          </a:stretch>
        </p:blipFill>
        <p:spPr>
          <a:xfrm>
            <a:off x="0" y="1"/>
            <a:ext cx="12192000" cy="5010151"/>
          </a:xfrm>
          <a:prstGeom prst="rect">
            <a:avLst/>
          </a:prstGeom>
        </p:spPr>
      </p:pic>
      <p:sp>
        <p:nvSpPr>
          <p:cNvPr id="2" name="Title"/>
          <p:cNvSpPr>
            <a:spLocks noGrp="1"/>
          </p:cNvSpPr>
          <p:nvPr>
            <p:ph type="title" hasCustomPrompt="1"/>
          </p:nvPr>
        </p:nvSpPr>
        <p:spPr>
          <a:xfrm>
            <a:off x="4257537" y="5297244"/>
            <a:ext cx="7105927" cy="566816"/>
          </a:xfrm>
          <a:noFill/>
        </p:spPr>
        <p:txBody>
          <a:bodyPr anchor="b" anchorCtr="0"/>
          <a:lstStyle>
            <a:lvl1pPr defTabSz="914377">
              <a:spcBef>
                <a:spcPct val="0"/>
              </a:spcBef>
              <a:defRPr sz="2200">
                <a:solidFill>
                  <a:schemeClr val="tx1"/>
                </a:solidFill>
              </a:defRPr>
            </a:lvl1pPr>
          </a:lstStyle>
          <a:p>
            <a:pPr lvl="0" defTabSz="914377">
              <a:spcBef>
                <a:spcPct val="0"/>
              </a:spcBef>
            </a:pPr>
            <a:r>
              <a:rPr lang="en-US" dirty="0"/>
              <a:t>TITLE 22 PT. BLACK. REGULAR. UPPERCASE.</a:t>
            </a:r>
          </a:p>
        </p:txBody>
      </p:sp>
      <p:sp>
        <p:nvSpPr>
          <p:cNvPr id="5" name="Text Placeholder 4"/>
          <p:cNvSpPr>
            <a:spLocks noGrp="1"/>
          </p:cNvSpPr>
          <p:nvPr>
            <p:ph type="body" sz="quarter" idx="15" hasCustomPrompt="1"/>
          </p:nvPr>
        </p:nvSpPr>
        <p:spPr>
          <a:xfrm>
            <a:off x="4257537" y="6041042"/>
            <a:ext cx="7105927" cy="216671"/>
          </a:xfrm>
          <a:noFill/>
        </p:spPr>
        <p:txBody>
          <a:bodyPr/>
          <a:lstStyle>
            <a:lvl1pPr marL="0" marR="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sz="1600" b="0" baseline="0">
                <a:solidFill>
                  <a:schemeClr val="tx1"/>
                </a:solidFill>
              </a:defRPr>
            </a:lvl1pPr>
          </a:lstStyle>
          <a:p>
            <a:pPr marL="0" marR="0" lvl="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16 pt. Black. Regular. Sentence case.</a:t>
            </a:r>
          </a:p>
        </p:txBody>
      </p:sp>
      <p:cxnSp>
        <p:nvCxnSpPr>
          <p:cNvPr id="11" name="Straight Connector 10">
            <a:extLst>
              <a:ext uri="{FF2B5EF4-FFF2-40B4-BE49-F238E27FC236}">
                <a16:creationId xmlns:a16="http://schemas.microsoft.com/office/drawing/2014/main" id="{E648BD36-0B39-4245-A543-F4FCE86E5E97}"/>
              </a:ext>
            </a:extLst>
          </p:cNvPr>
          <p:cNvCxnSpPr>
            <a:cxnSpLocks/>
          </p:cNvCxnSpPr>
          <p:nvPr userDrawn="1"/>
        </p:nvCxnSpPr>
        <p:spPr>
          <a:xfrm>
            <a:off x="752529" y="247663"/>
            <a:ext cx="11436297" cy="0"/>
          </a:xfrm>
          <a:prstGeom prst="line">
            <a:avLst/>
          </a:prstGeom>
          <a:ln w="19050" cap="sq">
            <a:solidFill>
              <a:srgbClr val="CE1126"/>
            </a:solidFill>
            <a:headEnd type="oval" w="sm" len="sm"/>
          </a:ln>
          <a:effectLst/>
        </p:spPr>
        <p:style>
          <a:lnRef idx="2">
            <a:schemeClr val="accent1"/>
          </a:lnRef>
          <a:fillRef idx="0">
            <a:schemeClr val="accent1"/>
          </a:fillRef>
          <a:effectRef idx="1">
            <a:schemeClr val="accent1"/>
          </a:effectRef>
          <a:fontRef idx="minor">
            <a:schemeClr val="tx1"/>
          </a:fontRef>
        </p:style>
      </p:cxnSp>
      <p:sp>
        <p:nvSpPr>
          <p:cNvPr id="13" name="Date">
            <a:extLst>
              <a:ext uri="{FF2B5EF4-FFF2-40B4-BE49-F238E27FC236}">
                <a16:creationId xmlns:a16="http://schemas.microsoft.com/office/drawing/2014/main" id="{A451BCD5-6153-1747-A933-32E8283537C7}"/>
              </a:ext>
            </a:extLst>
          </p:cNvPr>
          <p:cNvSpPr>
            <a:spLocks noGrp="1"/>
          </p:cNvSpPr>
          <p:nvPr>
            <p:ph type="body" sz="quarter" idx="14" hasCustomPrompt="1"/>
          </p:nvPr>
        </p:nvSpPr>
        <p:spPr>
          <a:xfrm>
            <a:off x="9051011" y="6391833"/>
            <a:ext cx="2312452" cy="216671"/>
          </a:xfrm>
          <a:noFill/>
        </p:spPr>
        <p:txBody>
          <a:bodyPr/>
          <a:lstStyle>
            <a:lvl1pPr>
              <a:defRPr sz="1400" b="1">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Date</a:t>
            </a:r>
          </a:p>
        </p:txBody>
      </p:sp>
      <p:pic>
        <p:nvPicPr>
          <p:cNvPr id="10" name="Graphic 9">
            <a:extLst>
              <a:ext uri="{FF2B5EF4-FFF2-40B4-BE49-F238E27FC236}">
                <a16:creationId xmlns:a16="http://schemas.microsoft.com/office/drawing/2014/main" id="{A787AB98-5F2A-FF41-A513-9AE47180BD8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72097" y="5526827"/>
            <a:ext cx="3071203" cy="514215"/>
          </a:xfrm>
          <a:prstGeom prst="rect">
            <a:avLst/>
          </a:prstGeom>
        </p:spPr>
      </p:pic>
      <p:sp>
        <p:nvSpPr>
          <p:cNvPr id="3" name="Footer Placeholder 2">
            <a:extLst>
              <a:ext uri="{FF2B5EF4-FFF2-40B4-BE49-F238E27FC236}">
                <a16:creationId xmlns:a16="http://schemas.microsoft.com/office/drawing/2014/main" id="{2F5A6B71-801B-4548-95BF-EFDC7CD73175}"/>
              </a:ext>
            </a:extLst>
          </p:cNvPr>
          <p:cNvSpPr>
            <a:spLocks noGrp="1"/>
          </p:cNvSpPr>
          <p:nvPr>
            <p:ph type="ftr" sz="quarter" idx="16"/>
          </p:nvPr>
        </p:nvSpPr>
        <p:spPr/>
        <p:txBody>
          <a:bodyPr/>
          <a:lstStyle/>
          <a:p>
            <a:r>
              <a:rPr lang="en-US" dirty="0">
                <a:cs typeface="DIN-Light"/>
              </a:rPr>
              <a:t>© 2022 Collins Aerospace.  | Collins Aerospace Proprietary.  |  This document does not include any export controlled technical data.</a:t>
            </a:r>
            <a:endParaRPr lang="en-US" dirty="0"/>
          </a:p>
        </p:txBody>
      </p:sp>
    </p:spTree>
    <p:extLst>
      <p:ext uri="{BB962C8B-B14F-4D97-AF65-F5344CB8AC3E}">
        <p14:creationId xmlns:p14="http://schemas.microsoft.com/office/powerpoint/2010/main" val="631271346"/>
      </p:ext>
    </p:extLst>
  </p:cSld>
  <p:clrMapOvr>
    <a:masterClrMapping/>
  </p:clrMapOvr>
  <p:extLst>
    <p:ext uri="{DCECCB84-F9BA-43D5-87BE-67443E8EF086}">
      <p15:sldGuideLst xmlns:p15="http://schemas.microsoft.com/office/powerpoint/2012/main">
        <p15:guide id="1" orient="horz" pos="3552">
          <p15:clr>
            <a:srgbClr val="FBAE40"/>
          </p15:clr>
        </p15:guide>
        <p15:guide id="2" orient="horz" pos="3144">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3 Column">
    <p:spTree>
      <p:nvGrpSpPr>
        <p:cNvPr id="1" name=""/>
        <p:cNvGrpSpPr/>
        <p:nvPr/>
      </p:nvGrpSpPr>
      <p:grpSpPr>
        <a:xfrm>
          <a:off x="0" y="0"/>
          <a:ext cx="0" cy="0"/>
          <a:chOff x="0" y="0"/>
          <a:chExt cx="0" cy="0"/>
        </a:xfrm>
      </p:grpSpPr>
      <p:sp>
        <p:nvSpPr>
          <p:cNvPr id="5" name="Slide Number Placeholder 3"/>
          <p:cNvSpPr>
            <a:spLocks noGrp="1"/>
          </p:cNvSpPr>
          <p:nvPr>
            <p:ph type="sldNum" sz="quarter" idx="4"/>
          </p:nvPr>
        </p:nvSpPr>
        <p:spPr>
          <a:xfrm>
            <a:off x="11033730" y="6431998"/>
            <a:ext cx="559204" cy="358601"/>
          </a:xfrm>
          <a:prstGeom prst="rect">
            <a:avLst/>
          </a:prstGeom>
        </p:spPr>
        <p:txBody>
          <a:bodyPr/>
          <a:lstStyle>
            <a:lvl1pPr>
              <a:defRPr sz="1125">
                <a:solidFill>
                  <a:schemeClr val="accent5">
                    <a:lumMod val="50000"/>
                  </a:schemeClr>
                </a:solidFill>
              </a:defRPr>
            </a:lvl1pPr>
          </a:lstStyle>
          <a:p>
            <a:fld id="{AC2BBF5C-F99E-D345-8BF5-120D837414FF}" type="slidenum">
              <a:rPr lang="en-US" smtClean="0"/>
              <a:pPr/>
              <a:t>‹#›</a:t>
            </a:fld>
            <a:endParaRPr lang="en-US" dirty="0"/>
          </a:p>
        </p:txBody>
      </p:sp>
    </p:spTree>
    <p:extLst>
      <p:ext uri="{BB962C8B-B14F-4D97-AF65-F5344CB8AC3E}">
        <p14:creationId xmlns:p14="http://schemas.microsoft.com/office/powerpoint/2010/main" val="501059249"/>
      </p:ext>
    </p:extLst>
  </p:cSld>
  <p:clrMapOvr>
    <a:masterClrMapping/>
  </p:clrMapOvr>
  <p:extLst>
    <p:ext uri="{DCECCB84-F9BA-43D5-87BE-67443E8EF086}">
      <p15:sldGuideLst xmlns:p15="http://schemas.microsoft.com/office/powerpoint/2012/main">
        <p15:guide id="1" pos="2122">
          <p15:clr>
            <a:srgbClr val="FBAE40"/>
          </p15:clr>
        </p15:guide>
        <p15:guide id="2" pos="4042">
          <p15:clr>
            <a:srgbClr val="FBAE40"/>
          </p15:clr>
        </p15:guide>
        <p15:guide id="3" pos="2074">
          <p15:clr>
            <a:srgbClr val="FBAE40"/>
          </p15:clr>
        </p15:guide>
        <p15:guide id="4" pos="2170">
          <p15:clr>
            <a:srgbClr val="FBAE40"/>
          </p15:clr>
        </p15:guide>
        <p15:guide id="5" pos="3994">
          <p15:clr>
            <a:srgbClr val="FBAE40"/>
          </p15:clr>
        </p15:guide>
        <p15:guide id="6" pos="409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4/2 Column">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611355" y="6356237"/>
            <a:ext cx="2741865" cy="365691"/>
          </a:xfrm>
          <a:prstGeom prst="rect">
            <a:avLst/>
          </a:prstGeom>
        </p:spPr>
        <p:txBody>
          <a:bodyPr/>
          <a:lstStyle/>
          <a:p>
            <a:fld id="{7422CD4A-2F8F-4C49-910D-A58329D88FAA}" type="slidenum">
              <a:rPr lang="en-US" smtClean="0"/>
              <a:t>‹#›</a:t>
            </a:fld>
            <a:endParaRPr lang="en-US"/>
          </a:p>
        </p:txBody>
      </p:sp>
    </p:spTree>
    <p:extLst>
      <p:ext uri="{BB962C8B-B14F-4D97-AF65-F5344CB8AC3E}">
        <p14:creationId xmlns:p14="http://schemas.microsoft.com/office/powerpoint/2010/main" val="3782770501"/>
      </p:ext>
    </p:extLst>
  </p:cSld>
  <p:clrMapOvr>
    <a:masterClrMapping/>
  </p:clrMapOvr>
  <p:extLst>
    <p:ext uri="{DCECCB84-F9BA-43D5-87BE-67443E8EF086}">
      <p15:sldGuideLst xmlns:p15="http://schemas.microsoft.com/office/powerpoint/2012/main">
        <p15:guide id="1" pos="3081">
          <p15:clr>
            <a:srgbClr val="FBAE40"/>
          </p15:clr>
        </p15:guide>
        <p15:guide id="2" pos="1642">
          <p15:clr>
            <a:srgbClr val="FBAE40"/>
          </p15:clr>
        </p15:guide>
        <p15:guide id="3" pos="4522">
          <p15:clr>
            <a:srgbClr val="FBAE40"/>
          </p15:clr>
        </p15:guide>
        <p15:guide id="4" pos="1690">
          <p15:clr>
            <a:srgbClr val="FBAE40"/>
          </p15:clr>
        </p15:guide>
        <p15:guide id="5" pos="4570">
          <p15:clr>
            <a:srgbClr val="FBAE40"/>
          </p15:clr>
        </p15:guide>
        <p15:guide id="6" pos="1594">
          <p15:clr>
            <a:srgbClr val="FBAE40"/>
          </p15:clr>
        </p15:guide>
        <p15:guide id="7" pos="4474">
          <p15:clr>
            <a:srgbClr val="FBAE40"/>
          </p15:clr>
        </p15:guide>
        <p15:guide id="8" pos="3130">
          <p15:clr>
            <a:srgbClr val="FBAE40"/>
          </p15:clr>
        </p15:guide>
        <p15:guide id="9" pos="3034">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9"/>
            <a:ext cx="10972800" cy="1143000"/>
          </a:xfrm>
          <a:prstGeom prst="rect">
            <a:avLst/>
          </a:prstGeo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1" y="1535114"/>
            <a:ext cx="5386917" cy="639763"/>
          </a:xfrm>
          <a:prstGeom prst="rect">
            <a:avLst/>
          </a:prstGeom>
        </p:spPr>
        <p:txBody>
          <a:bodyPr anchor="b"/>
          <a:lstStyle>
            <a:lvl1pPr marL="0" indent="0">
              <a:buNone/>
              <a:defRPr sz="2552" b="1"/>
            </a:lvl1pPr>
            <a:lvl2pPr marL="495376" indent="0">
              <a:buNone/>
              <a:defRPr sz="2188" b="1"/>
            </a:lvl2pPr>
            <a:lvl3pPr marL="990751" indent="0">
              <a:buNone/>
              <a:defRPr sz="1945" b="1"/>
            </a:lvl3pPr>
            <a:lvl4pPr marL="1486128" indent="0">
              <a:buNone/>
              <a:defRPr sz="1701" b="1"/>
            </a:lvl4pPr>
            <a:lvl5pPr marL="1981504" indent="0">
              <a:buNone/>
              <a:defRPr sz="1701" b="1"/>
            </a:lvl5pPr>
            <a:lvl6pPr marL="2476880" indent="0">
              <a:buNone/>
              <a:defRPr sz="1701" b="1"/>
            </a:lvl6pPr>
            <a:lvl7pPr marL="2972255" indent="0">
              <a:buNone/>
              <a:defRPr sz="1701" b="1"/>
            </a:lvl7pPr>
            <a:lvl8pPr marL="3467633" indent="0">
              <a:buNone/>
              <a:defRPr sz="1701" b="1"/>
            </a:lvl8pPr>
            <a:lvl9pPr marL="3963009" indent="0">
              <a:buNone/>
              <a:defRPr sz="1701" b="1"/>
            </a:lvl9pPr>
          </a:lstStyle>
          <a:p>
            <a:pPr lvl="0"/>
            <a:r>
              <a:rPr lang="en-US" dirty="0"/>
              <a:t>Click to edit Master text styles</a:t>
            </a:r>
          </a:p>
        </p:txBody>
      </p:sp>
      <p:sp>
        <p:nvSpPr>
          <p:cNvPr id="4" name="Content Placeholder 3"/>
          <p:cNvSpPr>
            <a:spLocks noGrp="1"/>
          </p:cNvSpPr>
          <p:nvPr>
            <p:ph sz="half" idx="2"/>
          </p:nvPr>
        </p:nvSpPr>
        <p:spPr>
          <a:xfrm>
            <a:off x="609601" y="2174875"/>
            <a:ext cx="5386917" cy="3013971"/>
          </a:xfrm>
          <a:prstGeom prst="rect">
            <a:avLst/>
          </a:prstGeom>
        </p:spPr>
        <p:txBody>
          <a:bodyPr/>
          <a:lstStyle>
            <a:lvl1pPr>
              <a:defRPr sz="2552"/>
            </a:lvl1pPr>
            <a:lvl2pPr>
              <a:defRPr sz="2188"/>
            </a:lvl2pPr>
            <a:lvl3pPr>
              <a:defRPr sz="1945"/>
            </a:lvl3pPr>
            <a:lvl4pPr>
              <a:defRPr sz="1701"/>
            </a:lvl4pPr>
            <a:lvl5pPr>
              <a:defRPr sz="1701"/>
            </a:lvl5pPr>
            <a:lvl6pPr>
              <a:defRPr sz="1701"/>
            </a:lvl6pPr>
            <a:lvl7pPr>
              <a:defRPr sz="1701"/>
            </a:lvl7pPr>
            <a:lvl8pPr>
              <a:defRPr sz="1701"/>
            </a:lvl8pPr>
            <a:lvl9pPr>
              <a:defRPr sz="17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4"/>
            <a:ext cx="5389033" cy="639763"/>
          </a:xfrm>
          <a:prstGeom prst="rect">
            <a:avLst/>
          </a:prstGeom>
        </p:spPr>
        <p:txBody>
          <a:bodyPr anchor="b"/>
          <a:lstStyle>
            <a:lvl1pPr marL="0" indent="0">
              <a:buNone/>
              <a:defRPr sz="2552" b="1"/>
            </a:lvl1pPr>
            <a:lvl2pPr marL="495376" indent="0">
              <a:buNone/>
              <a:defRPr sz="2188" b="1"/>
            </a:lvl2pPr>
            <a:lvl3pPr marL="990751" indent="0">
              <a:buNone/>
              <a:defRPr sz="1945" b="1"/>
            </a:lvl3pPr>
            <a:lvl4pPr marL="1486128" indent="0">
              <a:buNone/>
              <a:defRPr sz="1701" b="1"/>
            </a:lvl4pPr>
            <a:lvl5pPr marL="1981504" indent="0">
              <a:buNone/>
              <a:defRPr sz="1701" b="1"/>
            </a:lvl5pPr>
            <a:lvl6pPr marL="2476880" indent="0">
              <a:buNone/>
              <a:defRPr sz="1701" b="1"/>
            </a:lvl6pPr>
            <a:lvl7pPr marL="2972255" indent="0">
              <a:buNone/>
              <a:defRPr sz="1701" b="1"/>
            </a:lvl7pPr>
            <a:lvl8pPr marL="3467633" indent="0">
              <a:buNone/>
              <a:defRPr sz="1701" b="1"/>
            </a:lvl8pPr>
            <a:lvl9pPr marL="3963009" indent="0">
              <a:buNone/>
              <a:defRPr sz="1701" b="1"/>
            </a:lvl9pPr>
          </a:lstStyle>
          <a:p>
            <a:pPr lvl="0"/>
            <a:r>
              <a:rPr lang="en-US" dirty="0"/>
              <a:t>Click to edit Master text styles</a:t>
            </a:r>
          </a:p>
        </p:txBody>
      </p:sp>
      <p:sp>
        <p:nvSpPr>
          <p:cNvPr id="6" name="Content Placeholder 5"/>
          <p:cNvSpPr>
            <a:spLocks noGrp="1"/>
          </p:cNvSpPr>
          <p:nvPr>
            <p:ph sz="quarter" idx="4"/>
          </p:nvPr>
        </p:nvSpPr>
        <p:spPr>
          <a:xfrm>
            <a:off x="6193368" y="2174874"/>
            <a:ext cx="5389033" cy="2921349"/>
          </a:xfrm>
          <a:prstGeom prst="rect">
            <a:avLst/>
          </a:prstGeom>
        </p:spPr>
        <p:txBody>
          <a:bodyPr/>
          <a:lstStyle>
            <a:lvl1pPr>
              <a:defRPr sz="2552"/>
            </a:lvl1pPr>
            <a:lvl2pPr>
              <a:defRPr sz="2188"/>
            </a:lvl2pPr>
            <a:lvl3pPr>
              <a:defRPr sz="1945"/>
            </a:lvl3pPr>
            <a:lvl4pPr>
              <a:defRPr sz="1701"/>
            </a:lvl4pPr>
            <a:lvl5pPr>
              <a:defRPr sz="1701"/>
            </a:lvl5pPr>
            <a:lvl6pPr>
              <a:defRPr sz="1701"/>
            </a:lvl6pPr>
            <a:lvl7pPr>
              <a:defRPr sz="1701"/>
            </a:lvl7pPr>
            <a:lvl8pPr>
              <a:defRPr sz="1701"/>
            </a:lvl8pPr>
            <a:lvl9pPr>
              <a:defRPr sz="17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xfrm>
            <a:off x="4049037" y="5466718"/>
            <a:ext cx="3860800" cy="244475"/>
          </a:xfrm>
          <a:prstGeom prst="rect">
            <a:avLst/>
          </a:prstGeom>
          <a:ln/>
        </p:spPr>
        <p:txBody>
          <a:bodyPr/>
          <a:lstStyle>
            <a:lvl1pPr>
              <a:defRPr/>
            </a:lvl1pPr>
          </a:lstStyle>
          <a:p>
            <a:pPr>
              <a:defRPr/>
            </a:pPr>
            <a:endParaRPr lang="en-US" dirty="0"/>
          </a:p>
        </p:txBody>
      </p:sp>
    </p:spTree>
    <p:extLst>
      <p:ext uri="{BB962C8B-B14F-4D97-AF65-F5344CB8AC3E}">
        <p14:creationId xmlns:p14="http://schemas.microsoft.com/office/powerpoint/2010/main" val="75209933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Collins Cover: Military - C-130H">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4BFDA5F-0D24-CF41-8117-AC1C5A13E31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p:cNvSpPr>
            <a:spLocks noGrp="1"/>
          </p:cNvSpPr>
          <p:nvPr>
            <p:ph type="title" hasCustomPrompt="1"/>
          </p:nvPr>
        </p:nvSpPr>
        <p:spPr>
          <a:xfrm>
            <a:off x="4257535" y="5297244"/>
            <a:ext cx="7105927" cy="566816"/>
          </a:xfrm>
          <a:noFill/>
        </p:spPr>
        <p:txBody>
          <a:bodyPr anchor="b" anchorCtr="0"/>
          <a:lstStyle>
            <a:lvl1pPr defTabSz="914400">
              <a:spcBef>
                <a:spcPct val="0"/>
              </a:spcBef>
              <a:defRPr sz="2200">
                <a:solidFill>
                  <a:schemeClr val="tx1"/>
                </a:solidFill>
              </a:defRPr>
            </a:lvl1pPr>
          </a:lstStyle>
          <a:p>
            <a:pPr lvl="0" defTabSz="914400">
              <a:spcBef>
                <a:spcPct val="0"/>
              </a:spcBef>
            </a:pPr>
            <a:r>
              <a:rPr lang="en-US" dirty="0"/>
              <a:t>TITLE 22 PT. BLACK. REGULAR. UPPERCASE.</a:t>
            </a:r>
          </a:p>
        </p:txBody>
      </p:sp>
      <p:sp>
        <p:nvSpPr>
          <p:cNvPr id="5" name="Text Placeholder 4"/>
          <p:cNvSpPr>
            <a:spLocks noGrp="1"/>
          </p:cNvSpPr>
          <p:nvPr>
            <p:ph type="body" sz="quarter" idx="15" hasCustomPrompt="1"/>
          </p:nvPr>
        </p:nvSpPr>
        <p:spPr>
          <a:xfrm>
            <a:off x="4257535" y="6041041"/>
            <a:ext cx="7105927" cy="216670"/>
          </a:xfrm>
          <a:noFill/>
        </p:spPr>
        <p:txBody>
          <a:bodyPr/>
          <a:lstStyle>
            <a:lvl1pPr marL="0" marR="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sz="1600" b="0" baseline="0">
                <a:solidFill>
                  <a:schemeClr val="tx1"/>
                </a:solidFill>
              </a:defRPr>
            </a:lvl1pPr>
          </a:lstStyle>
          <a:p>
            <a:pPr marL="0" marR="0" lvl="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16 pt. Black. Regular. Sentence case.</a:t>
            </a:r>
          </a:p>
        </p:txBody>
      </p:sp>
      <p:sp>
        <p:nvSpPr>
          <p:cNvPr id="9" name="Logo">
            <a:extLst>
              <a:ext uri="{FF2B5EF4-FFF2-40B4-BE49-F238E27FC236}">
                <a16:creationId xmlns:a16="http://schemas.microsoft.com/office/drawing/2014/main" id="{FB6B4263-0223-C444-A148-BC527D99CBD1}"/>
              </a:ext>
            </a:extLst>
          </p:cNvPr>
          <p:cNvSpPr>
            <a:spLocks noChangeAspect="1" noEditPoints="1"/>
          </p:cNvSpPr>
          <p:nvPr userDrawn="1"/>
        </p:nvSpPr>
        <p:spPr bwMode="auto">
          <a:xfrm>
            <a:off x="472097" y="5520829"/>
            <a:ext cx="3071203" cy="520212"/>
          </a:xfrm>
          <a:custGeom>
            <a:avLst/>
            <a:gdLst>
              <a:gd name="T0" fmla="*/ 1871 w 1887"/>
              <a:gd name="T1" fmla="*/ 204 h 319"/>
              <a:gd name="T2" fmla="*/ 1811 w 1887"/>
              <a:gd name="T3" fmla="*/ 126 h 319"/>
              <a:gd name="T4" fmla="*/ 1886 w 1887"/>
              <a:gd name="T5" fmla="*/ 168 h 319"/>
              <a:gd name="T6" fmla="*/ 1779 w 1887"/>
              <a:gd name="T7" fmla="*/ 204 h 319"/>
              <a:gd name="T8" fmla="*/ 1728 w 1887"/>
              <a:gd name="T9" fmla="*/ 126 h 319"/>
              <a:gd name="T10" fmla="*/ 1751 w 1887"/>
              <a:gd name="T11" fmla="*/ 146 h 319"/>
              <a:gd name="T12" fmla="*/ 1656 w 1887"/>
              <a:gd name="T13" fmla="*/ 179 h 319"/>
              <a:gd name="T14" fmla="*/ 1643 w 1887"/>
              <a:gd name="T15" fmla="*/ 174 h 319"/>
              <a:gd name="T16" fmla="*/ 1611 w 1887"/>
              <a:gd name="T17" fmla="*/ 141 h 319"/>
              <a:gd name="T18" fmla="*/ 1703 w 1887"/>
              <a:gd name="T19" fmla="*/ 115 h 319"/>
              <a:gd name="T20" fmla="*/ 1562 w 1887"/>
              <a:gd name="T21" fmla="*/ 174 h 319"/>
              <a:gd name="T22" fmla="*/ 1549 w 1887"/>
              <a:gd name="T23" fmla="*/ 179 h 319"/>
              <a:gd name="T24" fmla="*/ 1587 w 1887"/>
              <a:gd name="T25" fmla="*/ 126 h 319"/>
              <a:gd name="T26" fmla="*/ 1543 w 1887"/>
              <a:gd name="T27" fmla="*/ 204 h 319"/>
              <a:gd name="T28" fmla="*/ 1448 w 1887"/>
              <a:gd name="T29" fmla="*/ 145 h 319"/>
              <a:gd name="T30" fmla="*/ 1414 w 1887"/>
              <a:gd name="T31" fmla="*/ 198 h 319"/>
              <a:gd name="T32" fmla="*/ 1452 w 1887"/>
              <a:gd name="T33" fmla="*/ 173 h 319"/>
              <a:gd name="T34" fmla="*/ 1453 w 1887"/>
              <a:gd name="T35" fmla="*/ 113 h 319"/>
              <a:gd name="T36" fmla="*/ 1370 w 1887"/>
              <a:gd name="T37" fmla="*/ 175 h 319"/>
              <a:gd name="T38" fmla="*/ 1356 w 1887"/>
              <a:gd name="T39" fmla="*/ 181 h 319"/>
              <a:gd name="T40" fmla="*/ 1321 w 1887"/>
              <a:gd name="T41" fmla="*/ 126 h 319"/>
              <a:gd name="T42" fmla="*/ 1401 w 1887"/>
              <a:gd name="T43" fmla="*/ 178 h 319"/>
              <a:gd name="T44" fmla="*/ 1278 w 1887"/>
              <a:gd name="T45" fmla="*/ 118 h 319"/>
              <a:gd name="T46" fmla="*/ 1270 w 1887"/>
              <a:gd name="T47" fmla="*/ 204 h 319"/>
              <a:gd name="T48" fmla="*/ 1195 w 1887"/>
              <a:gd name="T49" fmla="*/ 150 h 319"/>
              <a:gd name="T50" fmla="*/ 1134 w 1887"/>
              <a:gd name="T51" fmla="*/ 160 h 319"/>
              <a:gd name="T52" fmla="*/ 1221 w 1887"/>
              <a:gd name="T53" fmla="*/ 138 h 319"/>
              <a:gd name="T54" fmla="*/ 1224 w 1887"/>
              <a:gd name="T55" fmla="*/ 197 h 319"/>
              <a:gd name="T56" fmla="*/ 1133 w 1887"/>
              <a:gd name="T57" fmla="*/ 204 h 319"/>
              <a:gd name="T58" fmla="*/ 921 w 1887"/>
              <a:gd name="T59" fmla="*/ 135 h 319"/>
              <a:gd name="T60" fmla="*/ 915 w 1887"/>
              <a:gd name="T61" fmla="*/ 207 h 319"/>
              <a:gd name="T62" fmla="*/ 924 w 1887"/>
              <a:gd name="T63" fmla="*/ 176 h 319"/>
              <a:gd name="T64" fmla="*/ 881 w 1887"/>
              <a:gd name="T65" fmla="*/ 141 h 319"/>
              <a:gd name="T66" fmla="*/ 921 w 1887"/>
              <a:gd name="T67" fmla="*/ 135 h 319"/>
              <a:gd name="T68" fmla="*/ 866 w 1887"/>
              <a:gd name="T69" fmla="*/ 150 h 319"/>
              <a:gd name="T70" fmla="*/ 810 w 1887"/>
              <a:gd name="T71" fmla="*/ 204 h 319"/>
              <a:gd name="T72" fmla="*/ 729 w 1887"/>
              <a:gd name="T73" fmla="*/ 115 h 319"/>
              <a:gd name="T74" fmla="*/ 762 w 1887"/>
              <a:gd name="T75" fmla="*/ 85 h 319"/>
              <a:gd name="T76" fmla="*/ 676 w 1887"/>
              <a:gd name="T77" fmla="*/ 73 h 319"/>
              <a:gd name="T78" fmla="*/ 578 w 1887"/>
              <a:gd name="T79" fmla="*/ 175 h 319"/>
              <a:gd name="T80" fmla="*/ 564 w 1887"/>
              <a:gd name="T81" fmla="*/ 181 h 319"/>
              <a:gd name="T82" fmla="*/ 529 w 1887"/>
              <a:gd name="T83" fmla="*/ 125 h 319"/>
              <a:gd name="T84" fmla="*/ 609 w 1887"/>
              <a:gd name="T85" fmla="*/ 178 h 319"/>
              <a:gd name="T86" fmla="*/ 432 w 1887"/>
              <a:gd name="T87" fmla="*/ 201 h 319"/>
              <a:gd name="T88" fmla="*/ 464 w 1887"/>
              <a:gd name="T89" fmla="*/ 72 h 319"/>
              <a:gd name="T90" fmla="*/ 480 w 1887"/>
              <a:gd name="T91" fmla="*/ 104 h 319"/>
              <a:gd name="T92" fmla="*/ 449 w 1887"/>
              <a:gd name="T93" fmla="*/ 173 h 319"/>
              <a:gd name="T94" fmla="*/ 154 w 1887"/>
              <a:gd name="T95" fmla="*/ 95 h 319"/>
              <a:gd name="T96" fmla="*/ 122 w 1887"/>
              <a:gd name="T97" fmla="*/ 107 h 319"/>
              <a:gd name="T98" fmla="*/ 95 w 1887"/>
              <a:gd name="T99" fmla="*/ 160 h 319"/>
              <a:gd name="T100" fmla="*/ 30 w 1887"/>
              <a:gd name="T101" fmla="*/ 253 h 319"/>
              <a:gd name="T102" fmla="*/ 146 w 1887"/>
              <a:gd name="T103" fmla="*/ 319 h 319"/>
              <a:gd name="T104" fmla="*/ 220 w 1887"/>
              <a:gd name="T105" fmla="*/ 231 h 319"/>
              <a:gd name="T106" fmla="*/ 318 w 1887"/>
              <a:gd name="T107" fmla="*/ 177 h 319"/>
              <a:gd name="T108" fmla="*/ 13 w 1887"/>
              <a:gd name="T109" fmla="*/ 96 h 319"/>
              <a:gd name="T110" fmla="*/ 280 w 1887"/>
              <a:gd name="T111" fmla="*/ 54 h 319"/>
              <a:gd name="T112" fmla="*/ 42 w 1887"/>
              <a:gd name="T113" fmla="*/ 50 h 319"/>
              <a:gd name="T114" fmla="*/ 183 w 1887"/>
              <a:gd name="T115"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87" h="319">
                <a:moveTo>
                  <a:pt x="1859" y="150"/>
                </a:moveTo>
                <a:cubicBezTo>
                  <a:pt x="1858" y="145"/>
                  <a:pt x="1856" y="142"/>
                  <a:pt x="1854" y="139"/>
                </a:cubicBezTo>
                <a:cubicBezTo>
                  <a:pt x="1851" y="136"/>
                  <a:pt x="1848" y="135"/>
                  <a:pt x="1844" y="135"/>
                </a:cubicBezTo>
                <a:cubicBezTo>
                  <a:pt x="1835" y="135"/>
                  <a:pt x="1830" y="140"/>
                  <a:pt x="1828" y="150"/>
                </a:cubicBezTo>
                <a:lnTo>
                  <a:pt x="1859" y="150"/>
                </a:lnTo>
                <a:close/>
                <a:moveTo>
                  <a:pt x="1887" y="197"/>
                </a:moveTo>
                <a:cubicBezTo>
                  <a:pt x="1883" y="200"/>
                  <a:pt x="1877" y="203"/>
                  <a:pt x="1871" y="204"/>
                </a:cubicBezTo>
                <a:cubicBezTo>
                  <a:pt x="1865" y="206"/>
                  <a:pt x="1858" y="207"/>
                  <a:pt x="1851" y="207"/>
                </a:cubicBezTo>
                <a:cubicBezTo>
                  <a:pt x="1843" y="207"/>
                  <a:pt x="1835" y="206"/>
                  <a:pt x="1829" y="203"/>
                </a:cubicBezTo>
                <a:cubicBezTo>
                  <a:pt x="1822" y="201"/>
                  <a:pt x="1817" y="198"/>
                  <a:pt x="1812" y="194"/>
                </a:cubicBezTo>
                <a:cubicBezTo>
                  <a:pt x="1807" y="190"/>
                  <a:pt x="1804" y="185"/>
                  <a:pt x="1801" y="179"/>
                </a:cubicBezTo>
                <a:cubicBezTo>
                  <a:pt x="1799" y="173"/>
                  <a:pt x="1798" y="167"/>
                  <a:pt x="1798" y="160"/>
                </a:cubicBezTo>
                <a:cubicBezTo>
                  <a:pt x="1798" y="153"/>
                  <a:pt x="1799" y="146"/>
                  <a:pt x="1801" y="141"/>
                </a:cubicBezTo>
                <a:cubicBezTo>
                  <a:pt x="1803" y="135"/>
                  <a:pt x="1806" y="130"/>
                  <a:pt x="1811" y="126"/>
                </a:cubicBezTo>
                <a:cubicBezTo>
                  <a:pt x="1815" y="122"/>
                  <a:pt x="1820" y="118"/>
                  <a:pt x="1825" y="116"/>
                </a:cubicBezTo>
                <a:cubicBezTo>
                  <a:pt x="1831" y="114"/>
                  <a:pt x="1837" y="113"/>
                  <a:pt x="1844" y="113"/>
                </a:cubicBezTo>
                <a:cubicBezTo>
                  <a:pt x="1851" y="113"/>
                  <a:pt x="1857" y="114"/>
                  <a:pt x="1862" y="116"/>
                </a:cubicBezTo>
                <a:cubicBezTo>
                  <a:pt x="1867" y="118"/>
                  <a:pt x="1872" y="121"/>
                  <a:pt x="1876" y="125"/>
                </a:cubicBezTo>
                <a:cubicBezTo>
                  <a:pt x="1880" y="128"/>
                  <a:pt x="1882" y="133"/>
                  <a:pt x="1884" y="138"/>
                </a:cubicBezTo>
                <a:cubicBezTo>
                  <a:pt x="1886" y="144"/>
                  <a:pt x="1887" y="150"/>
                  <a:pt x="1887" y="157"/>
                </a:cubicBezTo>
                <a:cubicBezTo>
                  <a:pt x="1887" y="161"/>
                  <a:pt x="1887" y="165"/>
                  <a:pt x="1886" y="168"/>
                </a:cubicBezTo>
                <a:cubicBezTo>
                  <a:pt x="1828" y="168"/>
                  <a:pt x="1828" y="168"/>
                  <a:pt x="1828" y="168"/>
                </a:cubicBezTo>
                <a:cubicBezTo>
                  <a:pt x="1831" y="178"/>
                  <a:pt x="1840" y="183"/>
                  <a:pt x="1854" y="183"/>
                </a:cubicBezTo>
                <a:cubicBezTo>
                  <a:pt x="1858" y="183"/>
                  <a:pt x="1862" y="182"/>
                  <a:pt x="1866" y="181"/>
                </a:cubicBezTo>
                <a:cubicBezTo>
                  <a:pt x="1870" y="180"/>
                  <a:pt x="1874" y="179"/>
                  <a:pt x="1877" y="178"/>
                </a:cubicBezTo>
                <a:lnTo>
                  <a:pt x="1887" y="197"/>
                </a:lnTo>
                <a:close/>
                <a:moveTo>
                  <a:pt x="1794" y="198"/>
                </a:moveTo>
                <a:cubicBezTo>
                  <a:pt x="1790" y="201"/>
                  <a:pt x="1785" y="203"/>
                  <a:pt x="1779" y="204"/>
                </a:cubicBezTo>
                <a:cubicBezTo>
                  <a:pt x="1774" y="206"/>
                  <a:pt x="1769" y="206"/>
                  <a:pt x="1763" y="206"/>
                </a:cubicBezTo>
                <a:cubicBezTo>
                  <a:pt x="1755" y="206"/>
                  <a:pt x="1748" y="205"/>
                  <a:pt x="1742" y="203"/>
                </a:cubicBezTo>
                <a:cubicBezTo>
                  <a:pt x="1736" y="201"/>
                  <a:pt x="1731" y="198"/>
                  <a:pt x="1727" y="194"/>
                </a:cubicBezTo>
                <a:cubicBezTo>
                  <a:pt x="1723" y="190"/>
                  <a:pt x="1719" y="185"/>
                  <a:pt x="1717" y="179"/>
                </a:cubicBezTo>
                <a:cubicBezTo>
                  <a:pt x="1715" y="173"/>
                  <a:pt x="1714" y="167"/>
                  <a:pt x="1714" y="160"/>
                </a:cubicBezTo>
                <a:cubicBezTo>
                  <a:pt x="1714" y="153"/>
                  <a:pt x="1715" y="147"/>
                  <a:pt x="1718" y="141"/>
                </a:cubicBezTo>
                <a:cubicBezTo>
                  <a:pt x="1720" y="135"/>
                  <a:pt x="1723" y="130"/>
                  <a:pt x="1728" y="126"/>
                </a:cubicBezTo>
                <a:cubicBezTo>
                  <a:pt x="1732" y="122"/>
                  <a:pt x="1737" y="119"/>
                  <a:pt x="1743" y="116"/>
                </a:cubicBezTo>
                <a:cubicBezTo>
                  <a:pt x="1749" y="114"/>
                  <a:pt x="1756" y="113"/>
                  <a:pt x="1763" y="113"/>
                </a:cubicBezTo>
                <a:cubicBezTo>
                  <a:pt x="1773" y="113"/>
                  <a:pt x="1781" y="115"/>
                  <a:pt x="1788" y="118"/>
                </a:cubicBezTo>
                <a:cubicBezTo>
                  <a:pt x="1784" y="144"/>
                  <a:pt x="1784" y="144"/>
                  <a:pt x="1784" y="144"/>
                </a:cubicBezTo>
                <a:cubicBezTo>
                  <a:pt x="1782" y="143"/>
                  <a:pt x="1779" y="142"/>
                  <a:pt x="1775" y="141"/>
                </a:cubicBezTo>
                <a:cubicBezTo>
                  <a:pt x="1772" y="141"/>
                  <a:pt x="1769" y="140"/>
                  <a:pt x="1767" y="140"/>
                </a:cubicBezTo>
                <a:cubicBezTo>
                  <a:pt x="1760" y="140"/>
                  <a:pt x="1755" y="142"/>
                  <a:pt x="1751" y="146"/>
                </a:cubicBezTo>
                <a:cubicBezTo>
                  <a:pt x="1747" y="149"/>
                  <a:pt x="1745" y="154"/>
                  <a:pt x="1745" y="160"/>
                </a:cubicBezTo>
                <a:cubicBezTo>
                  <a:pt x="1745" y="166"/>
                  <a:pt x="1747" y="170"/>
                  <a:pt x="1751" y="174"/>
                </a:cubicBezTo>
                <a:cubicBezTo>
                  <a:pt x="1755" y="177"/>
                  <a:pt x="1760" y="179"/>
                  <a:pt x="1767" y="179"/>
                </a:cubicBezTo>
                <a:cubicBezTo>
                  <a:pt x="1770" y="179"/>
                  <a:pt x="1772" y="179"/>
                  <a:pt x="1775" y="178"/>
                </a:cubicBezTo>
                <a:cubicBezTo>
                  <a:pt x="1778" y="178"/>
                  <a:pt x="1780" y="177"/>
                  <a:pt x="1782" y="176"/>
                </a:cubicBezTo>
                <a:lnTo>
                  <a:pt x="1794" y="198"/>
                </a:lnTo>
                <a:close/>
                <a:moveTo>
                  <a:pt x="1656" y="179"/>
                </a:moveTo>
                <a:cubicBezTo>
                  <a:pt x="1662" y="179"/>
                  <a:pt x="1666" y="177"/>
                  <a:pt x="1669" y="174"/>
                </a:cubicBezTo>
                <a:cubicBezTo>
                  <a:pt x="1673" y="170"/>
                  <a:pt x="1674" y="165"/>
                  <a:pt x="1674" y="160"/>
                </a:cubicBezTo>
                <a:cubicBezTo>
                  <a:pt x="1674" y="154"/>
                  <a:pt x="1673" y="149"/>
                  <a:pt x="1669" y="145"/>
                </a:cubicBezTo>
                <a:cubicBezTo>
                  <a:pt x="1666" y="142"/>
                  <a:pt x="1662" y="140"/>
                  <a:pt x="1656" y="140"/>
                </a:cubicBezTo>
                <a:cubicBezTo>
                  <a:pt x="1651" y="140"/>
                  <a:pt x="1647" y="142"/>
                  <a:pt x="1643" y="145"/>
                </a:cubicBezTo>
                <a:cubicBezTo>
                  <a:pt x="1640" y="149"/>
                  <a:pt x="1638" y="154"/>
                  <a:pt x="1638" y="160"/>
                </a:cubicBezTo>
                <a:cubicBezTo>
                  <a:pt x="1638" y="165"/>
                  <a:pt x="1640" y="170"/>
                  <a:pt x="1643" y="174"/>
                </a:cubicBezTo>
                <a:cubicBezTo>
                  <a:pt x="1647" y="177"/>
                  <a:pt x="1651" y="179"/>
                  <a:pt x="1656" y="179"/>
                </a:cubicBezTo>
                <a:moveTo>
                  <a:pt x="1648" y="207"/>
                </a:moveTo>
                <a:cubicBezTo>
                  <a:pt x="1642" y="207"/>
                  <a:pt x="1637" y="206"/>
                  <a:pt x="1632" y="203"/>
                </a:cubicBezTo>
                <a:cubicBezTo>
                  <a:pt x="1627" y="201"/>
                  <a:pt x="1622" y="198"/>
                  <a:pt x="1619" y="194"/>
                </a:cubicBezTo>
                <a:cubicBezTo>
                  <a:pt x="1615" y="189"/>
                  <a:pt x="1613" y="185"/>
                  <a:pt x="1611" y="179"/>
                </a:cubicBezTo>
                <a:cubicBezTo>
                  <a:pt x="1609" y="173"/>
                  <a:pt x="1608" y="167"/>
                  <a:pt x="1608" y="160"/>
                </a:cubicBezTo>
                <a:cubicBezTo>
                  <a:pt x="1608" y="153"/>
                  <a:pt x="1609" y="147"/>
                  <a:pt x="1611" y="141"/>
                </a:cubicBezTo>
                <a:cubicBezTo>
                  <a:pt x="1613" y="135"/>
                  <a:pt x="1616" y="130"/>
                  <a:pt x="1619" y="126"/>
                </a:cubicBezTo>
                <a:cubicBezTo>
                  <a:pt x="1623" y="122"/>
                  <a:pt x="1627" y="119"/>
                  <a:pt x="1633" y="116"/>
                </a:cubicBezTo>
                <a:cubicBezTo>
                  <a:pt x="1638" y="114"/>
                  <a:pt x="1643" y="113"/>
                  <a:pt x="1649" y="113"/>
                </a:cubicBezTo>
                <a:cubicBezTo>
                  <a:pt x="1654" y="113"/>
                  <a:pt x="1659" y="114"/>
                  <a:pt x="1663" y="116"/>
                </a:cubicBezTo>
                <a:cubicBezTo>
                  <a:pt x="1668" y="118"/>
                  <a:pt x="1671" y="122"/>
                  <a:pt x="1674" y="126"/>
                </a:cubicBezTo>
                <a:cubicBezTo>
                  <a:pt x="1674" y="115"/>
                  <a:pt x="1674" y="115"/>
                  <a:pt x="1674" y="115"/>
                </a:cubicBezTo>
                <a:cubicBezTo>
                  <a:pt x="1703" y="115"/>
                  <a:pt x="1703" y="115"/>
                  <a:pt x="1703" y="115"/>
                </a:cubicBezTo>
                <a:cubicBezTo>
                  <a:pt x="1703" y="204"/>
                  <a:pt x="1703" y="204"/>
                  <a:pt x="1703" y="204"/>
                </a:cubicBezTo>
                <a:cubicBezTo>
                  <a:pt x="1674" y="204"/>
                  <a:pt x="1674" y="204"/>
                  <a:pt x="1674" y="204"/>
                </a:cubicBezTo>
                <a:cubicBezTo>
                  <a:pt x="1674" y="194"/>
                  <a:pt x="1674" y="194"/>
                  <a:pt x="1674" y="194"/>
                </a:cubicBezTo>
                <a:cubicBezTo>
                  <a:pt x="1671" y="198"/>
                  <a:pt x="1668" y="201"/>
                  <a:pt x="1663" y="203"/>
                </a:cubicBezTo>
                <a:cubicBezTo>
                  <a:pt x="1659" y="206"/>
                  <a:pt x="1654" y="207"/>
                  <a:pt x="1648" y="207"/>
                </a:cubicBezTo>
                <a:moveTo>
                  <a:pt x="1549" y="179"/>
                </a:moveTo>
                <a:cubicBezTo>
                  <a:pt x="1554" y="179"/>
                  <a:pt x="1559" y="177"/>
                  <a:pt x="1562" y="174"/>
                </a:cubicBezTo>
                <a:cubicBezTo>
                  <a:pt x="1565" y="170"/>
                  <a:pt x="1567" y="165"/>
                  <a:pt x="1567" y="160"/>
                </a:cubicBezTo>
                <a:cubicBezTo>
                  <a:pt x="1567" y="154"/>
                  <a:pt x="1565" y="149"/>
                  <a:pt x="1562" y="145"/>
                </a:cubicBezTo>
                <a:cubicBezTo>
                  <a:pt x="1559" y="142"/>
                  <a:pt x="1554" y="140"/>
                  <a:pt x="1549" y="140"/>
                </a:cubicBezTo>
                <a:cubicBezTo>
                  <a:pt x="1544" y="140"/>
                  <a:pt x="1540" y="142"/>
                  <a:pt x="1536" y="145"/>
                </a:cubicBezTo>
                <a:cubicBezTo>
                  <a:pt x="1533" y="149"/>
                  <a:pt x="1531" y="154"/>
                  <a:pt x="1531" y="160"/>
                </a:cubicBezTo>
                <a:cubicBezTo>
                  <a:pt x="1531" y="165"/>
                  <a:pt x="1533" y="170"/>
                  <a:pt x="1536" y="174"/>
                </a:cubicBezTo>
                <a:cubicBezTo>
                  <a:pt x="1540" y="177"/>
                  <a:pt x="1544" y="179"/>
                  <a:pt x="1549" y="179"/>
                </a:cubicBezTo>
                <a:moveTo>
                  <a:pt x="1502" y="115"/>
                </a:moveTo>
                <a:cubicBezTo>
                  <a:pt x="1531" y="115"/>
                  <a:pt x="1531" y="115"/>
                  <a:pt x="1531" y="115"/>
                </a:cubicBezTo>
                <a:cubicBezTo>
                  <a:pt x="1531" y="125"/>
                  <a:pt x="1531" y="125"/>
                  <a:pt x="1531" y="125"/>
                </a:cubicBezTo>
                <a:cubicBezTo>
                  <a:pt x="1534" y="121"/>
                  <a:pt x="1538" y="118"/>
                  <a:pt x="1542" y="116"/>
                </a:cubicBezTo>
                <a:cubicBezTo>
                  <a:pt x="1547" y="114"/>
                  <a:pt x="1552" y="113"/>
                  <a:pt x="1558" y="113"/>
                </a:cubicBezTo>
                <a:cubicBezTo>
                  <a:pt x="1563" y="113"/>
                  <a:pt x="1569" y="114"/>
                  <a:pt x="1574" y="116"/>
                </a:cubicBezTo>
                <a:cubicBezTo>
                  <a:pt x="1579" y="118"/>
                  <a:pt x="1583" y="122"/>
                  <a:pt x="1587" y="126"/>
                </a:cubicBezTo>
                <a:cubicBezTo>
                  <a:pt x="1590" y="130"/>
                  <a:pt x="1593" y="135"/>
                  <a:pt x="1595" y="140"/>
                </a:cubicBezTo>
                <a:cubicBezTo>
                  <a:pt x="1597" y="146"/>
                  <a:pt x="1598" y="152"/>
                  <a:pt x="1598" y="159"/>
                </a:cubicBezTo>
                <a:cubicBezTo>
                  <a:pt x="1598" y="166"/>
                  <a:pt x="1597" y="172"/>
                  <a:pt x="1595" y="178"/>
                </a:cubicBezTo>
                <a:cubicBezTo>
                  <a:pt x="1593" y="184"/>
                  <a:pt x="1590" y="189"/>
                  <a:pt x="1586" y="193"/>
                </a:cubicBezTo>
                <a:cubicBezTo>
                  <a:pt x="1582" y="197"/>
                  <a:pt x="1578" y="201"/>
                  <a:pt x="1573" y="203"/>
                </a:cubicBezTo>
                <a:cubicBezTo>
                  <a:pt x="1568" y="205"/>
                  <a:pt x="1563" y="207"/>
                  <a:pt x="1557" y="207"/>
                </a:cubicBezTo>
                <a:cubicBezTo>
                  <a:pt x="1552" y="207"/>
                  <a:pt x="1547" y="206"/>
                  <a:pt x="1543" y="204"/>
                </a:cubicBezTo>
                <a:cubicBezTo>
                  <a:pt x="1539" y="202"/>
                  <a:pt x="1536" y="199"/>
                  <a:pt x="1533" y="196"/>
                </a:cubicBezTo>
                <a:cubicBezTo>
                  <a:pt x="1533" y="243"/>
                  <a:pt x="1533" y="243"/>
                  <a:pt x="1533" y="243"/>
                </a:cubicBezTo>
                <a:cubicBezTo>
                  <a:pt x="1502" y="243"/>
                  <a:pt x="1502" y="243"/>
                  <a:pt x="1502" y="243"/>
                </a:cubicBezTo>
                <a:lnTo>
                  <a:pt x="1502" y="115"/>
                </a:lnTo>
                <a:close/>
                <a:moveTo>
                  <a:pt x="1455" y="135"/>
                </a:moveTo>
                <a:cubicBezTo>
                  <a:pt x="1449" y="135"/>
                  <a:pt x="1445" y="137"/>
                  <a:pt x="1445" y="140"/>
                </a:cubicBezTo>
                <a:cubicBezTo>
                  <a:pt x="1445" y="142"/>
                  <a:pt x="1446" y="144"/>
                  <a:pt x="1448" y="145"/>
                </a:cubicBezTo>
                <a:cubicBezTo>
                  <a:pt x="1450" y="146"/>
                  <a:pt x="1454" y="147"/>
                  <a:pt x="1459" y="148"/>
                </a:cubicBezTo>
                <a:cubicBezTo>
                  <a:pt x="1469" y="151"/>
                  <a:pt x="1477" y="154"/>
                  <a:pt x="1482" y="159"/>
                </a:cubicBezTo>
                <a:cubicBezTo>
                  <a:pt x="1487" y="164"/>
                  <a:pt x="1489" y="170"/>
                  <a:pt x="1489" y="179"/>
                </a:cubicBezTo>
                <a:cubicBezTo>
                  <a:pt x="1489" y="187"/>
                  <a:pt x="1486" y="194"/>
                  <a:pt x="1479" y="199"/>
                </a:cubicBezTo>
                <a:cubicBezTo>
                  <a:pt x="1472" y="204"/>
                  <a:pt x="1462" y="207"/>
                  <a:pt x="1449" y="207"/>
                </a:cubicBezTo>
                <a:cubicBezTo>
                  <a:pt x="1442" y="207"/>
                  <a:pt x="1436" y="206"/>
                  <a:pt x="1429" y="204"/>
                </a:cubicBezTo>
                <a:cubicBezTo>
                  <a:pt x="1423" y="203"/>
                  <a:pt x="1418" y="201"/>
                  <a:pt x="1414" y="198"/>
                </a:cubicBezTo>
                <a:cubicBezTo>
                  <a:pt x="1424" y="180"/>
                  <a:pt x="1424" y="180"/>
                  <a:pt x="1424" y="180"/>
                </a:cubicBezTo>
                <a:cubicBezTo>
                  <a:pt x="1427" y="181"/>
                  <a:pt x="1431" y="182"/>
                  <a:pt x="1436" y="183"/>
                </a:cubicBezTo>
                <a:cubicBezTo>
                  <a:pt x="1440" y="184"/>
                  <a:pt x="1444" y="184"/>
                  <a:pt x="1447" y="184"/>
                </a:cubicBezTo>
                <a:cubicBezTo>
                  <a:pt x="1455" y="184"/>
                  <a:pt x="1458" y="182"/>
                  <a:pt x="1458" y="179"/>
                </a:cubicBezTo>
                <a:cubicBezTo>
                  <a:pt x="1458" y="178"/>
                  <a:pt x="1458" y="177"/>
                  <a:pt x="1458" y="176"/>
                </a:cubicBezTo>
                <a:cubicBezTo>
                  <a:pt x="1458" y="176"/>
                  <a:pt x="1457" y="175"/>
                  <a:pt x="1456" y="175"/>
                </a:cubicBezTo>
                <a:cubicBezTo>
                  <a:pt x="1455" y="174"/>
                  <a:pt x="1454" y="173"/>
                  <a:pt x="1452" y="173"/>
                </a:cubicBezTo>
                <a:cubicBezTo>
                  <a:pt x="1450" y="172"/>
                  <a:pt x="1448" y="172"/>
                  <a:pt x="1445" y="171"/>
                </a:cubicBezTo>
                <a:cubicBezTo>
                  <a:pt x="1440" y="170"/>
                  <a:pt x="1435" y="168"/>
                  <a:pt x="1432" y="166"/>
                </a:cubicBezTo>
                <a:cubicBezTo>
                  <a:pt x="1428" y="164"/>
                  <a:pt x="1425" y="162"/>
                  <a:pt x="1422" y="160"/>
                </a:cubicBezTo>
                <a:cubicBezTo>
                  <a:pt x="1420" y="157"/>
                  <a:pt x="1418" y="155"/>
                  <a:pt x="1417" y="152"/>
                </a:cubicBezTo>
                <a:cubicBezTo>
                  <a:pt x="1416" y="148"/>
                  <a:pt x="1415" y="145"/>
                  <a:pt x="1415" y="141"/>
                </a:cubicBezTo>
                <a:cubicBezTo>
                  <a:pt x="1415" y="132"/>
                  <a:pt x="1418" y="125"/>
                  <a:pt x="1425" y="120"/>
                </a:cubicBezTo>
                <a:cubicBezTo>
                  <a:pt x="1432" y="115"/>
                  <a:pt x="1441" y="113"/>
                  <a:pt x="1453" y="113"/>
                </a:cubicBezTo>
                <a:cubicBezTo>
                  <a:pt x="1459" y="113"/>
                  <a:pt x="1465" y="113"/>
                  <a:pt x="1471" y="115"/>
                </a:cubicBezTo>
                <a:cubicBezTo>
                  <a:pt x="1476" y="116"/>
                  <a:pt x="1481" y="117"/>
                  <a:pt x="1485" y="120"/>
                </a:cubicBezTo>
                <a:cubicBezTo>
                  <a:pt x="1482" y="142"/>
                  <a:pt x="1482" y="142"/>
                  <a:pt x="1482" y="142"/>
                </a:cubicBezTo>
                <a:cubicBezTo>
                  <a:pt x="1478" y="140"/>
                  <a:pt x="1473" y="138"/>
                  <a:pt x="1468" y="137"/>
                </a:cubicBezTo>
                <a:cubicBezTo>
                  <a:pt x="1464" y="136"/>
                  <a:pt x="1459" y="135"/>
                  <a:pt x="1455" y="135"/>
                </a:cubicBezTo>
                <a:moveTo>
                  <a:pt x="1356" y="181"/>
                </a:moveTo>
                <a:cubicBezTo>
                  <a:pt x="1362" y="181"/>
                  <a:pt x="1366" y="179"/>
                  <a:pt x="1370" y="175"/>
                </a:cubicBezTo>
                <a:cubicBezTo>
                  <a:pt x="1373" y="171"/>
                  <a:pt x="1375" y="166"/>
                  <a:pt x="1375" y="160"/>
                </a:cubicBezTo>
                <a:cubicBezTo>
                  <a:pt x="1375" y="153"/>
                  <a:pt x="1373" y="148"/>
                  <a:pt x="1370" y="144"/>
                </a:cubicBezTo>
                <a:cubicBezTo>
                  <a:pt x="1366" y="140"/>
                  <a:pt x="1362" y="139"/>
                  <a:pt x="1356" y="139"/>
                </a:cubicBezTo>
                <a:cubicBezTo>
                  <a:pt x="1350" y="139"/>
                  <a:pt x="1345" y="140"/>
                  <a:pt x="1342" y="144"/>
                </a:cubicBezTo>
                <a:cubicBezTo>
                  <a:pt x="1338" y="148"/>
                  <a:pt x="1337" y="153"/>
                  <a:pt x="1337" y="160"/>
                </a:cubicBezTo>
                <a:cubicBezTo>
                  <a:pt x="1337" y="166"/>
                  <a:pt x="1338" y="171"/>
                  <a:pt x="1342" y="175"/>
                </a:cubicBezTo>
                <a:cubicBezTo>
                  <a:pt x="1345" y="179"/>
                  <a:pt x="1350" y="181"/>
                  <a:pt x="1356" y="181"/>
                </a:cubicBezTo>
                <a:moveTo>
                  <a:pt x="1356" y="207"/>
                </a:moveTo>
                <a:cubicBezTo>
                  <a:pt x="1349" y="207"/>
                  <a:pt x="1342" y="205"/>
                  <a:pt x="1336" y="203"/>
                </a:cubicBezTo>
                <a:cubicBezTo>
                  <a:pt x="1330" y="201"/>
                  <a:pt x="1325" y="198"/>
                  <a:pt x="1321" y="193"/>
                </a:cubicBezTo>
                <a:cubicBezTo>
                  <a:pt x="1317" y="189"/>
                  <a:pt x="1313" y="184"/>
                  <a:pt x="1311" y="178"/>
                </a:cubicBezTo>
                <a:cubicBezTo>
                  <a:pt x="1308" y="173"/>
                  <a:pt x="1307" y="166"/>
                  <a:pt x="1307" y="160"/>
                </a:cubicBezTo>
                <a:cubicBezTo>
                  <a:pt x="1307" y="153"/>
                  <a:pt x="1308" y="147"/>
                  <a:pt x="1311" y="141"/>
                </a:cubicBezTo>
                <a:cubicBezTo>
                  <a:pt x="1313" y="135"/>
                  <a:pt x="1317" y="130"/>
                  <a:pt x="1321" y="126"/>
                </a:cubicBezTo>
                <a:cubicBezTo>
                  <a:pt x="1325" y="122"/>
                  <a:pt x="1331" y="118"/>
                  <a:pt x="1337" y="116"/>
                </a:cubicBezTo>
                <a:cubicBezTo>
                  <a:pt x="1342" y="114"/>
                  <a:pt x="1349" y="113"/>
                  <a:pt x="1356" y="113"/>
                </a:cubicBezTo>
                <a:cubicBezTo>
                  <a:pt x="1363" y="113"/>
                  <a:pt x="1369" y="114"/>
                  <a:pt x="1375" y="116"/>
                </a:cubicBezTo>
                <a:cubicBezTo>
                  <a:pt x="1381" y="118"/>
                  <a:pt x="1386" y="122"/>
                  <a:pt x="1391" y="126"/>
                </a:cubicBezTo>
                <a:cubicBezTo>
                  <a:pt x="1395" y="130"/>
                  <a:pt x="1398" y="135"/>
                  <a:pt x="1401" y="141"/>
                </a:cubicBezTo>
                <a:cubicBezTo>
                  <a:pt x="1403" y="147"/>
                  <a:pt x="1404" y="153"/>
                  <a:pt x="1404" y="160"/>
                </a:cubicBezTo>
                <a:cubicBezTo>
                  <a:pt x="1404" y="166"/>
                  <a:pt x="1403" y="173"/>
                  <a:pt x="1401" y="178"/>
                </a:cubicBezTo>
                <a:cubicBezTo>
                  <a:pt x="1398" y="184"/>
                  <a:pt x="1395" y="189"/>
                  <a:pt x="1391" y="193"/>
                </a:cubicBezTo>
                <a:cubicBezTo>
                  <a:pt x="1386" y="197"/>
                  <a:pt x="1381" y="201"/>
                  <a:pt x="1375" y="203"/>
                </a:cubicBezTo>
                <a:cubicBezTo>
                  <a:pt x="1369" y="205"/>
                  <a:pt x="1363" y="207"/>
                  <a:pt x="1356" y="207"/>
                </a:cubicBezTo>
                <a:moveTo>
                  <a:pt x="1239" y="115"/>
                </a:moveTo>
                <a:cubicBezTo>
                  <a:pt x="1269" y="115"/>
                  <a:pt x="1269" y="115"/>
                  <a:pt x="1269" y="115"/>
                </a:cubicBezTo>
                <a:cubicBezTo>
                  <a:pt x="1269" y="129"/>
                  <a:pt x="1269" y="129"/>
                  <a:pt x="1269" y="129"/>
                </a:cubicBezTo>
                <a:cubicBezTo>
                  <a:pt x="1271" y="124"/>
                  <a:pt x="1274" y="120"/>
                  <a:pt x="1278" y="118"/>
                </a:cubicBezTo>
                <a:cubicBezTo>
                  <a:pt x="1282" y="115"/>
                  <a:pt x="1286" y="114"/>
                  <a:pt x="1291" y="114"/>
                </a:cubicBezTo>
                <a:cubicBezTo>
                  <a:pt x="1295" y="114"/>
                  <a:pt x="1299" y="114"/>
                  <a:pt x="1301" y="116"/>
                </a:cubicBezTo>
                <a:cubicBezTo>
                  <a:pt x="1299" y="145"/>
                  <a:pt x="1299" y="145"/>
                  <a:pt x="1299" y="145"/>
                </a:cubicBezTo>
                <a:cubicBezTo>
                  <a:pt x="1297" y="144"/>
                  <a:pt x="1296" y="143"/>
                  <a:pt x="1293" y="143"/>
                </a:cubicBezTo>
                <a:cubicBezTo>
                  <a:pt x="1291" y="143"/>
                  <a:pt x="1289" y="142"/>
                  <a:pt x="1288" y="142"/>
                </a:cubicBezTo>
                <a:cubicBezTo>
                  <a:pt x="1276" y="142"/>
                  <a:pt x="1270" y="150"/>
                  <a:pt x="1270" y="166"/>
                </a:cubicBezTo>
                <a:cubicBezTo>
                  <a:pt x="1270" y="204"/>
                  <a:pt x="1270" y="204"/>
                  <a:pt x="1270" y="204"/>
                </a:cubicBezTo>
                <a:cubicBezTo>
                  <a:pt x="1239" y="204"/>
                  <a:pt x="1239" y="204"/>
                  <a:pt x="1239" y="204"/>
                </a:cubicBezTo>
                <a:lnTo>
                  <a:pt x="1239" y="115"/>
                </a:lnTo>
                <a:close/>
                <a:moveTo>
                  <a:pt x="1195" y="150"/>
                </a:moveTo>
                <a:cubicBezTo>
                  <a:pt x="1195" y="145"/>
                  <a:pt x="1193" y="142"/>
                  <a:pt x="1191" y="139"/>
                </a:cubicBezTo>
                <a:cubicBezTo>
                  <a:pt x="1188" y="136"/>
                  <a:pt x="1184" y="135"/>
                  <a:pt x="1180" y="135"/>
                </a:cubicBezTo>
                <a:cubicBezTo>
                  <a:pt x="1172" y="135"/>
                  <a:pt x="1166" y="140"/>
                  <a:pt x="1164" y="150"/>
                </a:cubicBezTo>
                <a:lnTo>
                  <a:pt x="1195" y="150"/>
                </a:lnTo>
                <a:close/>
                <a:moveTo>
                  <a:pt x="1224" y="197"/>
                </a:moveTo>
                <a:cubicBezTo>
                  <a:pt x="1219" y="200"/>
                  <a:pt x="1214" y="203"/>
                  <a:pt x="1208" y="204"/>
                </a:cubicBezTo>
                <a:cubicBezTo>
                  <a:pt x="1201" y="206"/>
                  <a:pt x="1195" y="207"/>
                  <a:pt x="1188" y="207"/>
                </a:cubicBezTo>
                <a:cubicBezTo>
                  <a:pt x="1180" y="207"/>
                  <a:pt x="1172" y="206"/>
                  <a:pt x="1166" y="203"/>
                </a:cubicBezTo>
                <a:cubicBezTo>
                  <a:pt x="1159" y="201"/>
                  <a:pt x="1153" y="198"/>
                  <a:pt x="1149" y="194"/>
                </a:cubicBezTo>
                <a:cubicBezTo>
                  <a:pt x="1144" y="190"/>
                  <a:pt x="1141" y="185"/>
                  <a:pt x="1138" y="179"/>
                </a:cubicBezTo>
                <a:cubicBezTo>
                  <a:pt x="1136" y="173"/>
                  <a:pt x="1134" y="167"/>
                  <a:pt x="1134" y="160"/>
                </a:cubicBezTo>
                <a:cubicBezTo>
                  <a:pt x="1134" y="153"/>
                  <a:pt x="1136" y="146"/>
                  <a:pt x="1138" y="141"/>
                </a:cubicBezTo>
                <a:cubicBezTo>
                  <a:pt x="1140" y="135"/>
                  <a:pt x="1143" y="130"/>
                  <a:pt x="1147" y="126"/>
                </a:cubicBezTo>
                <a:cubicBezTo>
                  <a:pt x="1151" y="122"/>
                  <a:pt x="1156" y="118"/>
                  <a:pt x="1162" y="116"/>
                </a:cubicBezTo>
                <a:cubicBezTo>
                  <a:pt x="1168" y="114"/>
                  <a:pt x="1174" y="113"/>
                  <a:pt x="1181" y="113"/>
                </a:cubicBezTo>
                <a:cubicBezTo>
                  <a:pt x="1187" y="113"/>
                  <a:pt x="1193" y="114"/>
                  <a:pt x="1199" y="116"/>
                </a:cubicBezTo>
                <a:cubicBezTo>
                  <a:pt x="1204" y="118"/>
                  <a:pt x="1209" y="121"/>
                  <a:pt x="1212" y="125"/>
                </a:cubicBezTo>
                <a:cubicBezTo>
                  <a:pt x="1216" y="128"/>
                  <a:pt x="1219" y="133"/>
                  <a:pt x="1221" y="138"/>
                </a:cubicBezTo>
                <a:cubicBezTo>
                  <a:pt x="1223" y="144"/>
                  <a:pt x="1224" y="150"/>
                  <a:pt x="1224" y="157"/>
                </a:cubicBezTo>
                <a:cubicBezTo>
                  <a:pt x="1224" y="161"/>
                  <a:pt x="1224" y="165"/>
                  <a:pt x="1223" y="168"/>
                </a:cubicBezTo>
                <a:cubicBezTo>
                  <a:pt x="1165" y="168"/>
                  <a:pt x="1165" y="168"/>
                  <a:pt x="1165" y="168"/>
                </a:cubicBezTo>
                <a:cubicBezTo>
                  <a:pt x="1168" y="178"/>
                  <a:pt x="1176" y="183"/>
                  <a:pt x="1191" y="183"/>
                </a:cubicBezTo>
                <a:cubicBezTo>
                  <a:pt x="1194" y="183"/>
                  <a:pt x="1198" y="182"/>
                  <a:pt x="1203" y="181"/>
                </a:cubicBezTo>
                <a:cubicBezTo>
                  <a:pt x="1207" y="180"/>
                  <a:pt x="1211" y="179"/>
                  <a:pt x="1214" y="178"/>
                </a:cubicBezTo>
                <a:lnTo>
                  <a:pt x="1224" y="197"/>
                </a:lnTo>
                <a:close/>
                <a:moveTo>
                  <a:pt x="1077" y="148"/>
                </a:moveTo>
                <a:cubicBezTo>
                  <a:pt x="1062" y="103"/>
                  <a:pt x="1062" y="103"/>
                  <a:pt x="1062" y="103"/>
                </a:cubicBezTo>
                <a:cubicBezTo>
                  <a:pt x="1047" y="148"/>
                  <a:pt x="1047" y="148"/>
                  <a:pt x="1047" y="148"/>
                </a:cubicBezTo>
                <a:lnTo>
                  <a:pt x="1077" y="148"/>
                </a:lnTo>
                <a:close/>
                <a:moveTo>
                  <a:pt x="1046" y="73"/>
                </a:moveTo>
                <a:cubicBezTo>
                  <a:pt x="1081" y="73"/>
                  <a:pt x="1081" y="73"/>
                  <a:pt x="1081" y="73"/>
                </a:cubicBezTo>
                <a:cubicBezTo>
                  <a:pt x="1133" y="204"/>
                  <a:pt x="1133" y="204"/>
                  <a:pt x="1133" y="204"/>
                </a:cubicBezTo>
                <a:cubicBezTo>
                  <a:pt x="1096" y="204"/>
                  <a:pt x="1096" y="204"/>
                  <a:pt x="1096" y="204"/>
                </a:cubicBezTo>
                <a:cubicBezTo>
                  <a:pt x="1086" y="174"/>
                  <a:pt x="1086" y="174"/>
                  <a:pt x="1086" y="174"/>
                </a:cubicBezTo>
                <a:cubicBezTo>
                  <a:pt x="1039" y="174"/>
                  <a:pt x="1039" y="174"/>
                  <a:pt x="1039" y="174"/>
                </a:cubicBezTo>
                <a:cubicBezTo>
                  <a:pt x="1029" y="204"/>
                  <a:pt x="1029" y="204"/>
                  <a:pt x="1029" y="204"/>
                </a:cubicBezTo>
                <a:cubicBezTo>
                  <a:pt x="995" y="204"/>
                  <a:pt x="995" y="204"/>
                  <a:pt x="995" y="204"/>
                </a:cubicBezTo>
                <a:lnTo>
                  <a:pt x="1046" y="73"/>
                </a:lnTo>
                <a:close/>
                <a:moveTo>
                  <a:pt x="921" y="135"/>
                </a:moveTo>
                <a:cubicBezTo>
                  <a:pt x="914" y="135"/>
                  <a:pt x="911" y="137"/>
                  <a:pt x="911" y="140"/>
                </a:cubicBezTo>
                <a:cubicBezTo>
                  <a:pt x="911" y="142"/>
                  <a:pt x="912" y="144"/>
                  <a:pt x="914" y="145"/>
                </a:cubicBezTo>
                <a:cubicBezTo>
                  <a:pt x="916" y="146"/>
                  <a:pt x="919" y="147"/>
                  <a:pt x="924" y="148"/>
                </a:cubicBezTo>
                <a:cubicBezTo>
                  <a:pt x="935" y="151"/>
                  <a:pt x="943" y="154"/>
                  <a:pt x="948" y="159"/>
                </a:cubicBezTo>
                <a:cubicBezTo>
                  <a:pt x="952" y="164"/>
                  <a:pt x="955" y="170"/>
                  <a:pt x="955" y="179"/>
                </a:cubicBezTo>
                <a:cubicBezTo>
                  <a:pt x="955" y="187"/>
                  <a:pt x="951" y="194"/>
                  <a:pt x="944" y="199"/>
                </a:cubicBezTo>
                <a:cubicBezTo>
                  <a:pt x="937" y="204"/>
                  <a:pt x="928" y="207"/>
                  <a:pt x="915" y="207"/>
                </a:cubicBezTo>
                <a:cubicBezTo>
                  <a:pt x="908" y="207"/>
                  <a:pt x="901" y="206"/>
                  <a:pt x="895" y="204"/>
                </a:cubicBezTo>
                <a:cubicBezTo>
                  <a:pt x="888" y="203"/>
                  <a:pt x="883" y="201"/>
                  <a:pt x="880" y="198"/>
                </a:cubicBezTo>
                <a:cubicBezTo>
                  <a:pt x="890" y="180"/>
                  <a:pt x="890" y="180"/>
                  <a:pt x="890" y="180"/>
                </a:cubicBezTo>
                <a:cubicBezTo>
                  <a:pt x="893" y="181"/>
                  <a:pt x="897" y="182"/>
                  <a:pt x="901" y="183"/>
                </a:cubicBezTo>
                <a:cubicBezTo>
                  <a:pt x="905" y="184"/>
                  <a:pt x="909" y="184"/>
                  <a:pt x="913" y="184"/>
                </a:cubicBezTo>
                <a:cubicBezTo>
                  <a:pt x="920" y="184"/>
                  <a:pt x="924" y="182"/>
                  <a:pt x="924" y="179"/>
                </a:cubicBezTo>
                <a:cubicBezTo>
                  <a:pt x="924" y="178"/>
                  <a:pt x="924" y="177"/>
                  <a:pt x="924" y="176"/>
                </a:cubicBezTo>
                <a:cubicBezTo>
                  <a:pt x="923" y="176"/>
                  <a:pt x="923" y="175"/>
                  <a:pt x="922" y="175"/>
                </a:cubicBezTo>
                <a:cubicBezTo>
                  <a:pt x="921" y="174"/>
                  <a:pt x="919" y="173"/>
                  <a:pt x="918" y="173"/>
                </a:cubicBezTo>
                <a:cubicBezTo>
                  <a:pt x="916" y="172"/>
                  <a:pt x="914" y="172"/>
                  <a:pt x="911" y="171"/>
                </a:cubicBezTo>
                <a:cubicBezTo>
                  <a:pt x="906" y="170"/>
                  <a:pt x="901" y="168"/>
                  <a:pt x="897" y="166"/>
                </a:cubicBezTo>
                <a:cubicBezTo>
                  <a:pt x="893" y="164"/>
                  <a:pt x="890" y="162"/>
                  <a:pt x="888" y="160"/>
                </a:cubicBezTo>
                <a:cubicBezTo>
                  <a:pt x="885" y="157"/>
                  <a:pt x="884" y="155"/>
                  <a:pt x="883" y="152"/>
                </a:cubicBezTo>
                <a:cubicBezTo>
                  <a:pt x="881" y="148"/>
                  <a:pt x="881" y="145"/>
                  <a:pt x="881" y="141"/>
                </a:cubicBezTo>
                <a:cubicBezTo>
                  <a:pt x="881" y="132"/>
                  <a:pt x="884" y="125"/>
                  <a:pt x="891" y="120"/>
                </a:cubicBezTo>
                <a:cubicBezTo>
                  <a:pt x="898" y="115"/>
                  <a:pt x="907" y="113"/>
                  <a:pt x="919" y="113"/>
                </a:cubicBezTo>
                <a:cubicBezTo>
                  <a:pt x="925" y="113"/>
                  <a:pt x="931" y="113"/>
                  <a:pt x="936" y="115"/>
                </a:cubicBezTo>
                <a:cubicBezTo>
                  <a:pt x="942" y="116"/>
                  <a:pt x="947" y="117"/>
                  <a:pt x="951" y="120"/>
                </a:cubicBezTo>
                <a:cubicBezTo>
                  <a:pt x="948" y="142"/>
                  <a:pt x="948" y="142"/>
                  <a:pt x="948" y="142"/>
                </a:cubicBezTo>
                <a:cubicBezTo>
                  <a:pt x="943" y="140"/>
                  <a:pt x="939" y="138"/>
                  <a:pt x="934" y="137"/>
                </a:cubicBezTo>
                <a:cubicBezTo>
                  <a:pt x="929" y="136"/>
                  <a:pt x="925" y="135"/>
                  <a:pt x="921" y="135"/>
                </a:cubicBezTo>
                <a:moveTo>
                  <a:pt x="780" y="115"/>
                </a:moveTo>
                <a:cubicBezTo>
                  <a:pt x="810" y="115"/>
                  <a:pt x="810" y="115"/>
                  <a:pt x="810" y="115"/>
                </a:cubicBezTo>
                <a:cubicBezTo>
                  <a:pt x="810" y="126"/>
                  <a:pt x="810" y="126"/>
                  <a:pt x="810" y="126"/>
                </a:cubicBezTo>
                <a:cubicBezTo>
                  <a:pt x="812" y="122"/>
                  <a:pt x="816" y="119"/>
                  <a:pt x="820" y="116"/>
                </a:cubicBezTo>
                <a:cubicBezTo>
                  <a:pt x="825" y="114"/>
                  <a:pt x="830" y="113"/>
                  <a:pt x="836" y="113"/>
                </a:cubicBezTo>
                <a:cubicBezTo>
                  <a:pt x="846" y="113"/>
                  <a:pt x="853" y="116"/>
                  <a:pt x="859" y="122"/>
                </a:cubicBezTo>
                <a:cubicBezTo>
                  <a:pt x="864" y="128"/>
                  <a:pt x="866" y="138"/>
                  <a:pt x="866" y="150"/>
                </a:cubicBezTo>
                <a:cubicBezTo>
                  <a:pt x="866" y="204"/>
                  <a:pt x="866" y="204"/>
                  <a:pt x="866" y="204"/>
                </a:cubicBezTo>
                <a:cubicBezTo>
                  <a:pt x="836" y="204"/>
                  <a:pt x="836" y="204"/>
                  <a:pt x="836" y="204"/>
                </a:cubicBezTo>
                <a:cubicBezTo>
                  <a:pt x="836" y="156"/>
                  <a:pt x="836" y="156"/>
                  <a:pt x="836" y="156"/>
                </a:cubicBezTo>
                <a:cubicBezTo>
                  <a:pt x="836" y="145"/>
                  <a:pt x="832" y="140"/>
                  <a:pt x="824" y="140"/>
                </a:cubicBezTo>
                <a:cubicBezTo>
                  <a:pt x="819" y="140"/>
                  <a:pt x="816" y="142"/>
                  <a:pt x="814" y="144"/>
                </a:cubicBezTo>
                <a:cubicBezTo>
                  <a:pt x="812" y="147"/>
                  <a:pt x="810" y="152"/>
                  <a:pt x="810" y="157"/>
                </a:cubicBezTo>
                <a:cubicBezTo>
                  <a:pt x="810" y="204"/>
                  <a:pt x="810" y="204"/>
                  <a:pt x="810" y="204"/>
                </a:cubicBezTo>
                <a:cubicBezTo>
                  <a:pt x="780" y="204"/>
                  <a:pt x="780" y="204"/>
                  <a:pt x="780" y="204"/>
                </a:cubicBezTo>
                <a:lnTo>
                  <a:pt x="780" y="115"/>
                </a:lnTo>
                <a:close/>
                <a:moveTo>
                  <a:pt x="729" y="115"/>
                </a:moveTo>
                <a:cubicBezTo>
                  <a:pt x="760" y="115"/>
                  <a:pt x="760" y="115"/>
                  <a:pt x="760" y="115"/>
                </a:cubicBezTo>
                <a:cubicBezTo>
                  <a:pt x="760" y="204"/>
                  <a:pt x="760" y="204"/>
                  <a:pt x="760" y="204"/>
                </a:cubicBezTo>
                <a:cubicBezTo>
                  <a:pt x="729" y="204"/>
                  <a:pt x="729" y="204"/>
                  <a:pt x="729" y="204"/>
                </a:cubicBezTo>
                <a:lnTo>
                  <a:pt x="729" y="115"/>
                </a:lnTo>
                <a:close/>
                <a:moveTo>
                  <a:pt x="744" y="101"/>
                </a:moveTo>
                <a:cubicBezTo>
                  <a:pt x="739" y="101"/>
                  <a:pt x="735" y="100"/>
                  <a:pt x="732" y="97"/>
                </a:cubicBezTo>
                <a:cubicBezTo>
                  <a:pt x="729" y="94"/>
                  <a:pt x="727" y="90"/>
                  <a:pt x="727" y="85"/>
                </a:cubicBezTo>
                <a:cubicBezTo>
                  <a:pt x="727" y="80"/>
                  <a:pt x="729" y="76"/>
                  <a:pt x="732" y="73"/>
                </a:cubicBezTo>
                <a:cubicBezTo>
                  <a:pt x="735" y="70"/>
                  <a:pt x="739" y="68"/>
                  <a:pt x="744" y="68"/>
                </a:cubicBezTo>
                <a:cubicBezTo>
                  <a:pt x="749" y="68"/>
                  <a:pt x="753" y="70"/>
                  <a:pt x="757" y="73"/>
                </a:cubicBezTo>
                <a:cubicBezTo>
                  <a:pt x="760" y="76"/>
                  <a:pt x="762" y="80"/>
                  <a:pt x="762" y="85"/>
                </a:cubicBezTo>
                <a:cubicBezTo>
                  <a:pt x="762" y="90"/>
                  <a:pt x="760" y="94"/>
                  <a:pt x="757" y="97"/>
                </a:cubicBezTo>
                <a:cubicBezTo>
                  <a:pt x="753" y="100"/>
                  <a:pt x="749" y="101"/>
                  <a:pt x="744" y="101"/>
                </a:cubicBezTo>
                <a:moveTo>
                  <a:pt x="676" y="73"/>
                </a:moveTo>
                <a:cubicBezTo>
                  <a:pt x="707" y="73"/>
                  <a:pt x="707" y="73"/>
                  <a:pt x="707" y="73"/>
                </a:cubicBezTo>
                <a:cubicBezTo>
                  <a:pt x="707" y="204"/>
                  <a:pt x="707" y="204"/>
                  <a:pt x="707" y="204"/>
                </a:cubicBezTo>
                <a:cubicBezTo>
                  <a:pt x="676" y="204"/>
                  <a:pt x="676" y="204"/>
                  <a:pt x="676" y="204"/>
                </a:cubicBezTo>
                <a:lnTo>
                  <a:pt x="676" y="73"/>
                </a:lnTo>
                <a:close/>
                <a:moveTo>
                  <a:pt x="625" y="73"/>
                </a:moveTo>
                <a:cubicBezTo>
                  <a:pt x="656" y="73"/>
                  <a:pt x="656" y="73"/>
                  <a:pt x="656" y="73"/>
                </a:cubicBezTo>
                <a:cubicBezTo>
                  <a:pt x="656" y="204"/>
                  <a:pt x="656" y="204"/>
                  <a:pt x="656" y="204"/>
                </a:cubicBezTo>
                <a:cubicBezTo>
                  <a:pt x="625" y="204"/>
                  <a:pt x="625" y="204"/>
                  <a:pt x="625" y="204"/>
                </a:cubicBezTo>
                <a:lnTo>
                  <a:pt x="625" y="73"/>
                </a:lnTo>
                <a:close/>
                <a:moveTo>
                  <a:pt x="564" y="181"/>
                </a:moveTo>
                <a:cubicBezTo>
                  <a:pt x="570" y="181"/>
                  <a:pt x="574" y="179"/>
                  <a:pt x="578" y="175"/>
                </a:cubicBezTo>
                <a:cubicBezTo>
                  <a:pt x="581" y="171"/>
                  <a:pt x="583" y="166"/>
                  <a:pt x="583" y="160"/>
                </a:cubicBezTo>
                <a:cubicBezTo>
                  <a:pt x="583" y="153"/>
                  <a:pt x="581" y="148"/>
                  <a:pt x="578" y="144"/>
                </a:cubicBezTo>
                <a:cubicBezTo>
                  <a:pt x="574" y="140"/>
                  <a:pt x="570" y="139"/>
                  <a:pt x="564" y="139"/>
                </a:cubicBezTo>
                <a:cubicBezTo>
                  <a:pt x="558" y="139"/>
                  <a:pt x="553" y="140"/>
                  <a:pt x="550" y="144"/>
                </a:cubicBezTo>
                <a:cubicBezTo>
                  <a:pt x="546" y="148"/>
                  <a:pt x="544" y="153"/>
                  <a:pt x="544" y="160"/>
                </a:cubicBezTo>
                <a:cubicBezTo>
                  <a:pt x="544" y="166"/>
                  <a:pt x="546" y="171"/>
                  <a:pt x="550" y="175"/>
                </a:cubicBezTo>
                <a:cubicBezTo>
                  <a:pt x="553" y="179"/>
                  <a:pt x="558" y="181"/>
                  <a:pt x="564" y="181"/>
                </a:cubicBezTo>
                <a:moveTo>
                  <a:pt x="564" y="207"/>
                </a:moveTo>
                <a:cubicBezTo>
                  <a:pt x="557" y="207"/>
                  <a:pt x="550" y="205"/>
                  <a:pt x="544" y="203"/>
                </a:cubicBezTo>
                <a:cubicBezTo>
                  <a:pt x="538" y="200"/>
                  <a:pt x="533" y="197"/>
                  <a:pt x="529" y="192"/>
                </a:cubicBezTo>
                <a:cubicBezTo>
                  <a:pt x="524" y="188"/>
                  <a:pt x="521" y="183"/>
                  <a:pt x="518" y="177"/>
                </a:cubicBezTo>
                <a:cubicBezTo>
                  <a:pt x="516" y="171"/>
                  <a:pt x="515" y="164"/>
                  <a:pt x="515" y="158"/>
                </a:cubicBezTo>
                <a:cubicBezTo>
                  <a:pt x="515" y="151"/>
                  <a:pt x="516" y="145"/>
                  <a:pt x="518" y="139"/>
                </a:cubicBezTo>
                <a:cubicBezTo>
                  <a:pt x="521" y="134"/>
                  <a:pt x="524" y="129"/>
                  <a:pt x="529" y="125"/>
                </a:cubicBezTo>
                <a:cubicBezTo>
                  <a:pt x="533" y="121"/>
                  <a:pt x="538" y="118"/>
                  <a:pt x="544" y="116"/>
                </a:cubicBezTo>
                <a:cubicBezTo>
                  <a:pt x="550" y="114"/>
                  <a:pt x="557" y="113"/>
                  <a:pt x="564" y="113"/>
                </a:cubicBezTo>
                <a:cubicBezTo>
                  <a:pt x="571" y="113"/>
                  <a:pt x="577" y="114"/>
                  <a:pt x="583" y="116"/>
                </a:cubicBezTo>
                <a:cubicBezTo>
                  <a:pt x="589" y="118"/>
                  <a:pt x="594" y="122"/>
                  <a:pt x="599" y="126"/>
                </a:cubicBezTo>
                <a:cubicBezTo>
                  <a:pt x="603" y="130"/>
                  <a:pt x="606" y="135"/>
                  <a:pt x="609" y="141"/>
                </a:cubicBezTo>
                <a:cubicBezTo>
                  <a:pt x="611" y="147"/>
                  <a:pt x="612" y="153"/>
                  <a:pt x="612" y="160"/>
                </a:cubicBezTo>
                <a:cubicBezTo>
                  <a:pt x="612" y="166"/>
                  <a:pt x="611" y="173"/>
                  <a:pt x="609" y="178"/>
                </a:cubicBezTo>
                <a:cubicBezTo>
                  <a:pt x="606" y="184"/>
                  <a:pt x="603" y="189"/>
                  <a:pt x="599" y="193"/>
                </a:cubicBezTo>
                <a:cubicBezTo>
                  <a:pt x="594" y="197"/>
                  <a:pt x="589" y="201"/>
                  <a:pt x="583" y="203"/>
                </a:cubicBezTo>
                <a:cubicBezTo>
                  <a:pt x="577" y="205"/>
                  <a:pt x="571" y="207"/>
                  <a:pt x="564" y="207"/>
                </a:cubicBezTo>
                <a:moveTo>
                  <a:pt x="507" y="192"/>
                </a:moveTo>
                <a:cubicBezTo>
                  <a:pt x="501" y="196"/>
                  <a:pt x="494" y="200"/>
                  <a:pt x="486" y="202"/>
                </a:cubicBezTo>
                <a:cubicBezTo>
                  <a:pt x="478" y="205"/>
                  <a:pt x="469" y="206"/>
                  <a:pt x="460" y="206"/>
                </a:cubicBezTo>
                <a:cubicBezTo>
                  <a:pt x="450" y="206"/>
                  <a:pt x="440" y="204"/>
                  <a:pt x="432" y="201"/>
                </a:cubicBezTo>
                <a:cubicBezTo>
                  <a:pt x="424" y="198"/>
                  <a:pt x="417" y="194"/>
                  <a:pt x="411" y="188"/>
                </a:cubicBezTo>
                <a:cubicBezTo>
                  <a:pt x="405" y="183"/>
                  <a:pt x="401" y="176"/>
                  <a:pt x="398" y="167"/>
                </a:cubicBezTo>
                <a:cubicBezTo>
                  <a:pt x="394" y="159"/>
                  <a:pt x="393" y="150"/>
                  <a:pt x="393" y="139"/>
                </a:cubicBezTo>
                <a:cubicBezTo>
                  <a:pt x="393" y="129"/>
                  <a:pt x="395" y="120"/>
                  <a:pt x="398" y="112"/>
                </a:cubicBezTo>
                <a:cubicBezTo>
                  <a:pt x="402" y="104"/>
                  <a:pt x="406" y="96"/>
                  <a:pt x="413" y="90"/>
                </a:cubicBezTo>
                <a:cubicBezTo>
                  <a:pt x="419" y="85"/>
                  <a:pt x="427" y="80"/>
                  <a:pt x="435" y="77"/>
                </a:cubicBezTo>
                <a:cubicBezTo>
                  <a:pt x="444" y="73"/>
                  <a:pt x="454" y="72"/>
                  <a:pt x="464" y="72"/>
                </a:cubicBezTo>
                <a:cubicBezTo>
                  <a:pt x="468" y="72"/>
                  <a:pt x="472" y="72"/>
                  <a:pt x="476" y="72"/>
                </a:cubicBezTo>
                <a:cubicBezTo>
                  <a:pt x="480" y="73"/>
                  <a:pt x="484" y="74"/>
                  <a:pt x="487" y="75"/>
                </a:cubicBezTo>
                <a:cubicBezTo>
                  <a:pt x="491" y="76"/>
                  <a:pt x="495" y="77"/>
                  <a:pt x="498" y="78"/>
                </a:cubicBezTo>
                <a:cubicBezTo>
                  <a:pt x="501" y="79"/>
                  <a:pt x="504" y="81"/>
                  <a:pt x="507" y="82"/>
                </a:cubicBezTo>
                <a:cubicBezTo>
                  <a:pt x="493" y="109"/>
                  <a:pt x="493" y="109"/>
                  <a:pt x="493" y="109"/>
                </a:cubicBezTo>
                <a:cubicBezTo>
                  <a:pt x="490" y="108"/>
                  <a:pt x="488" y="107"/>
                  <a:pt x="486" y="106"/>
                </a:cubicBezTo>
                <a:cubicBezTo>
                  <a:pt x="484" y="105"/>
                  <a:pt x="482" y="104"/>
                  <a:pt x="480" y="104"/>
                </a:cubicBezTo>
                <a:cubicBezTo>
                  <a:pt x="478" y="103"/>
                  <a:pt x="476" y="103"/>
                  <a:pt x="474" y="102"/>
                </a:cubicBezTo>
                <a:cubicBezTo>
                  <a:pt x="472" y="102"/>
                  <a:pt x="469" y="102"/>
                  <a:pt x="466" y="102"/>
                </a:cubicBezTo>
                <a:cubicBezTo>
                  <a:pt x="455" y="102"/>
                  <a:pt x="445" y="105"/>
                  <a:pt x="439" y="112"/>
                </a:cubicBezTo>
                <a:cubicBezTo>
                  <a:pt x="432" y="118"/>
                  <a:pt x="428" y="127"/>
                  <a:pt x="428" y="139"/>
                </a:cubicBezTo>
                <a:cubicBezTo>
                  <a:pt x="428" y="144"/>
                  <a:pt x="429" y="149"/>
                  <a:pt x="431" y="154"/>
                </a:cubicBezTo>
                <a:cubicBezTo>
                  <a:pt x="433" y="158"/>
                  <a:pt x="435" y="162"/>
                  <a:pt x="438" y="165"/>
                </a:cubicBezTo>
                <a:cubicBezTo>
                  <a:pt x="441" y="168"/>
                  <a:pt x="445" y="171"/>
                  <a:pt x="449" y="173"/>
                </a:cubicBezTo>
                <a:cubicBezTo>
                  <a:pt x="454" y="175"/>
                  <a:pt x="459" y="175"/>
                  <a:pt x="464" y="175"/>
                </a:cubicBezTo>
                <a:cubicBezTo>
                  <a:pt x="469" y="175"/>
                  <a:pt x="474" y="175"/>
                  <a:pt x="479" y="173"/>
                </a:cubicBezTo>
                <a:cubicBezTo>
                  <a:pt x="484" y="171"/>
                  <a:pt x="489" y="168"/>
                  <a:pt x="493" y="165"/>
                </a:cubicBezTo>
                <a:lnTo>
                  <a:pt x="507" y="192"/>
                </a:lnTo>
                <a:close/>
                <a:moveTo>
                  <a:pt x="126" y="2"/>
                </a:moveTo>
                <a:cubicBezTo>
                  <a:pt x="130" y="1"/>
                  <a:pt x="133" y="1"/>
                  <a:pt x="137" y="0"/>
                </a:cubicBezTo>
                <a:cubicBezTo>
                  <a:pt x="154" y="95"/>
                  <a:pt x="154" y="95"/>
                  <a:pt x="154" y="95"/>
                </a:cubicBezTo>
                <a:cubicBezTo>
                  <a:pt x="150" y="96"/>
                  <a:pt x="146" y="96"/>
                  <a:pt x="143" y="97"/>
                </a:cubicBezTo>
                <a:lnTo>
                  <a:pt x="126" y="2"/>
                </a:lnTo>
                <a:close/>
                <a:moveTo>
                  <a:pt x="122" y="107"/>
                </a:moveTo>
                <a:cubicBezTo>
                  <a:pt x="126" y="105"/>
                  <a:pt x="129" y="102"/>
                  <a:pt x="133" y="101"/>
                </a:cubicBezTo>
                <a:cubicBezTo>
                  <a:pt x="85" y="17"/>
                  <a:pt x="85" y="17"/>
                  <a:pt x="85" y="17"/>
                </a:cubicBezTo>
                <a:cubicBezTo>
                  <a:pt x="82" y="19"/>
                  <a:pt x="78" y="21"/>
                  <a:pt x="74" y="24"/>
                </a:cubicBezTo>
                <a:lnTo>
                  <a:pt x="122" y="107"/>
                </a:lnTo>
                <a:close/>
                <a:moveTo>
                  <a:pt x="95" y="160"/>
                </a:moveTo>
                <a:cubicBezTo>
                  <a:pt x="95" y="156"/>
                  <a:pt x="95" y="153"/>
                  <a:pt x="96" y="149"/>
                </a:cubicBezTo>
                <a:cubicBezTo>
                  <a:pt x="0" y="149"/>
                  <a:pt x="0" y="149"/>
                  <a:pt x="0" y="149"/>
                </a:cubicBezTo>
                <a:cubicBezTo>
                  <a:pt x="0" y="152"/>
                  <a:pt x="0" y="156"/>
                  <a:pt x="0" y="159"/>
                </a:cubicBezTo>
                <a:cubicBezTo>
                  <a:pt x="0" y="162"/>
                  <a:pt x="0" y="165"/>
                  <a:pt x="0" y="169"/>
                </a:cubicBezTo>
                <a:cubicBezTo>
                  <a:pt x="95" y="169"/>
                  <a:pt x="95" y="169"/>
                  <a:pt x="95" y="169"/>
                </a:cubicBezTo>
                <a:cubicBezTo>
                  <a:pt x="95" y="166"/>
                  <a:pt x="95" y="163"/>
                  <a:pt x="95" y="160"/>
                </a:cubicBezTo>
                <a:moveTo>
                  <a:pt x="224" y="160"/>
                </a:moveTo>
                <a:cubicBezTo>
                  <a:pt x="224" y="195"/>
                  <a:pt x="195" y="224"/>
                  <a:pt x="159" y="224"/>
                </a:cubicBezTo>
                <a:cubicBezTo>
                  <a:pt x="128" y="224"/>
                  <a:pt x="101" y="201"/>
                  <a:pt x="96" y="171"/>
                </a:cubicBezTo>
                <a:cubicBezTo>
                  <a:pt x="6" y="203"/>
                  <a:pt x="6" y="203"/>
                  <a:pt x="6" y="203"/>
                </a:cubicBezTo>
                <a:cubicBezTo>
                  <a:pt x="8" y="210"/>
                  <a:pt x="11" y="217"/>
                  <a:pt x="14" y="224"/>
                </a:cubicBezTo>
                <a:cubicBezTo>
                  <a:pt x="103" y="191"/>
                  <a:pt x="103" y="191"/>
                  <a:pt x="103" y="191"/>
                </a:cubicBezTo>
                <a:cubicBezTo>
                  <a:pt x="30" y="253"/>
                  <a:pt x="30" y="253"/>
                  <a:pt x="30" y="253"/>
                </a:cubicBezTo>
                <a:cubicBezTo>
                  <a:pt x="34" y="259"/>
                  <a:pt x="40" y="265"/>
                  <a:pt x="45" y="271"/>
                </a:cubicBezTo>
                <a:cubicBezTo>
                  <a:pt x="113" y="213"/>
                  <a:pt x="113" y="213"/>
                  <a:pt x="113" y="213"/>
                </a:cubicBezTo>
                <a:cubicBezTo>
                  <a:pt x="69" y="291"/>
                  <a:pt x="69" y="291"/>
                  <a:pt x="69" y="291"/>
                </a:cubicBezTo>
                <a:cubicBezTo>
                  <a:pt x="76" y="296"/>
                  <a:pt x="83" y="300"/>
                  <a:pt x="91" y="304"/>
                </a:cubicBezTo>
                <a:cubicBezTo>
                  <a:pt x="133" y="231"/>
                  <a:pt x="133" y="231"/>
                  <a:pt x="133" y="231"/>
                </a:cubicBezTo>
                <a:cubicBezTo>
                  <a:pt x="118" y="314"/>
                  <a:pt x="118" y="314"/>
                  <a:pt x="118" y="314"/>
                </a:cubicBezTo>
                <a:cubicBezTo>
                  <a:pt x="127" y="317"/>
                  <a:pt x="136" y="318"/>
                  <a:pt x="146" y="319"/>
                </a:cubicBezTo>
                <a:cubicBezTo>
                  <a:pt x="159" y="241"/>
                  <a:pt x="159" y="241"/>
                  <a:pt x="159" y="241"/>
                </a:cubicBezTo>
                <a:cubicBezTo>
                  <a:pt x="173" y="319"/>
                  <a:pt x="173" y="319"/>
                  <a:pt x="173" y="319"/>
                </a:cubicBezTo>
                <a:cubicBezTo>
                  <a:pt x="183" y="318"/>
                  <a:pt x="192" y="317"/>
                  <a:pt x="202" y="314"/>
                </a:cubicBezTo>
                <a:cubicBezTo>
                  <a:pt x="189" y="242"/>
                  <a:pt x="189" y="242"/>
                  <a:pt x="189" y="242"/>
                </a:cubicBezTo>
                <a:cubicBezTo>
                  <a:pt x="225" y="305"/>
                  <a:pt x="225" y="305"/>
                  <a:pt x="225" y="305"/>
                </a:cubicBezTo>
                <a:cubicBezTo>
                  <a:pt x="235" y="301"/>
                  <a:pt x="245" y="295"/>
                  <a:pt x="253" y="289"/>
                </a:cubicBezTo>
                <a:cubicBezTo>
                  <a:pt x="220" y="231"/>
                  <a:pt x="220" y="231"/>
                  <a:pt x="220" y="231"/>
                </a:cubicBezTo>
                <a:cubicBezTo>
                  <a:pt x="271" y="274"/>
                  <a:pt x="271" y="274"/>
                  <a:pt x="271" y="274"/>
                </a:cubicBezTo>
                <a:cubicBezTo>
                  <a:pt x="279" y="266"/>
                  <a:pt x="286" y="257"/>
                  <a:pt x="293" y="247"/>
                </a:cubicBezTo>
                <a:cubicBezTo>
                  <a:pt x="247" y="209"/>
                  <a:pt x="247" y="209"/>
                  <a:pt x="247" y="209"/>
                </a:cubicBezTo>
                <a:cubicBezTo>
                  <a:pt x="303" y="229"/>
                  <a:pt x="303" y="229"/>
                  <a:pt x="303" y="229"/>
                </a:cubicBezTo>
                <a:cubicBezTo>
                  <a:pt x="308" y="219"/>
                  <a:pt x="312" y="207"/>
                  <a:pt x="315" y="195"/>
                </a:cubicBezTo>
                <a:cubicBezTo>
                  <a:pt x="266" y="177"/>
                  <a:pt x="266" y="177"/>
                  <a:pt x="266" y="177"/>
                </a:cubicBezTo>
                <a:cubicBezTo>
                  <a:pt x="318" y="177"/>
                  <a:pt x="318" y="177"/>
                  <a:pt x="318" y="177"/>
                </a:cubicBezTo>
                <a:cubicBezTo>
                  <a:pt x="319" y="171"/>
                  <a:pt x="319" y="165"/>
                  <a:pt x="319" y="159"/>
                </a:cubicBezTo>
                <a:cubicBezTo>
                  <a:pt x="319" y="152"/>
                  <a:pt x="318" y="145"/>
                  <a:pt x="317" y="138"/>
                </a:cubicBezTo>
                <a:cubicBezTo>
                  <a:pt x="220" y="138"/>
                  <a:pt x="220" y="138"/>
                  <a:pt x="220" y="138"/>
                </a:cubicBezTo>
                <a:cubicBezTo>
                  <a:pt x="223" y="145"/>
                  <a:pt x="224" y="152"/>
                  <a:pt x="224" y="160"/>
                </a:cubicBezTo>
                <a:moveTo>
                  <a:pt x="97" y="145"/>
                </a:moveTo>
                <a:cubicBezTo>
                  <a:pt x="98" y="139"/>
                  <a:pt x="100" y="134"/>
                  <a:pt x="103" y="129"/>
                </a:cubicBezTo>
                <a:cubicBezTo>
                  <a:pt x="13" y="96"/>
                  <a:pt x="13" y="96"/>
                  <a:pt x="13" y="96"/>
                </a:cubicBezTo>
                <a:cubicBezTo>
                  <a:pt x="11" y="101"/>
                  <a:pt x="9" y="107"/>
                  <a:pt x="7" y="112"/>
                </a:cubicBezTo>
                <a:lnTo>
                  <a:pt x="97" y="145"/>
                </a:lnTo>
                <a:close/>
                <a:moveTo>
                  <a:pt x="280" y="54"/>
                </a:moveTo>
                <a:cubicBezTo>
                  <a:pt x="207" y="115"/>
                  <a:pt x="207" y="115"/>
                  <a:pt x="207" y="115"/>
                </a:cubicBezTo>
                <a:cubicBezTo>
                  <a:pt x="208" y="117"/>
                  <a:pt x="210" y="119"/>
                  <a:pt x="212" y="121"/>
                </a:cubicBezTo>
                <a:cubicBezTo>
                  <a:pt x="285" y="60"/>
                  <a:pt x="285" y="60"/>
                  <a:pt x="285" y="60"/>
                </a:cubicBezTo>
                <a:cubicBezTo>
                  <a:pt x="283" y="58"/>
                  <a:pt x="281" y="56"/>
                  <a:pt x="280" y="54"/>
                </a:cubicBezTo>
                <a:moveTo>
                  <a:pt x="243" y="23"/>
                </a:moveTo>
                <a:cubicBezTo>
                  <a:pt x="241" y="21"/>
                  <a:pt x="238" y="20"/>
                  <a:pt x="236" y="18"/>
                </a:cubicBezTo>
                <a:cubicBezTo>
                  <a:pt x="188" y="102"/>
                  <a:pt x="188" y="102"/>
                  <a:pt x="188" y="102"/>
                </a:cubicBezTo>
                <a:cubicBezTo>
                  <a:pt x="190" y="103"/>
                  <a:pt x="193" y="104"/>
                  <a:pt x="196" y="106"/>
                </a:cubicBezTo>
                <a:lnTo>
                  <a:pt x="243" y="23"/>
                </a:lnTo>
                <a:close/>
                <a:moveTo>
                  <a:pt x="116" y="112"/>
                </a:moveTo>
                <a:cubicBezTo>
                  <a:pt x="42" y="50"/>
                  <a:pt x="42" y="50"/>
                  <a:pt x="42" y="50"/>
                </a:cubicBezTo>
                <a:cubicBezTo>
                  <a:pt x="39" y="54"/>
                  <a:pt x="36" y="58"/>
                  <a:pt x="33" y="62"/>
                </a:cubicBezTo>
                <a:cubicBezTo>
                  <a:pt x="106" y="124"/>
                  <a:pt x="106" y="124"/>
                  <a:pt x="106" y="124"/>
                </a:cubicBezTo>
                <a:cubicBezTo>
                  <a:pt x="109" y="119"/>
                  <a:pt x="112" y="116"/>
                  <a:pt x="116" y="112"/>
                </a:cubicBezTo>
                <a:moveTo>
                  <a:pt x="166" y="95"/>
                </a:moveTo>
                <a:cubicBezTo>
                  <a:pt x="169" y="96"/>
                  <a:pt x="172" y="96"/>
                  <a:pt x="175" y="97"/>
                </a:cubicBezTo>
                <a:cubicBezTo>
                  <a:pt x="192" y="2"/>
                  <a:pt x="192" y="2"/>
                  <a:pt x="192" y="2"/>
                </a:cubicBezTo>
                <a:cubicBezTo>
                  <a:pt x="189" y="1"/>
                  <a:pt x="186" y="1"/>
                  <a:pt x="183" y="0"/>
                </a:cubicBezTo>
                <a:lnTo>
                  <a:pt x="166" y="95"/>
                </a:lnTo>
                <a:close/>
              </a:path>
            </a:pathLst>
          </a:custGeom>
          <a:solidFill>
            <a:schemeClr val="tx1"/>
          </a:solidFill>
          <a:ln>
            <a:noFill/>
          </a:ln>
        </p:spPr>
        <p:txBody>
          <a:bodyPr vert="horz" wrap="square" lIns="121888" tIns="60944" rIns="121888" bIns="60944" numCol="1" anchor="t" anchorCtr="0" compatLnSpc="1">
            <a:prstTxWarp prst="textNoShape">
              <a:avLst/>
            </a:prstTxWarp>
          </a:bodyPr>
          <a:lstStyle/>
          <a:p>
            <a:endParaRPr lang="en-US" sz="3199"/>
          </a:p>
        </p:txBody>
      </p:sp>
      <p:cxnSp>
        <p:nvCxnSpPr>
          <p:cNvPr id="11" name="Straight Connector 10">
            <a:extLst>
              <a:ext uri="{FF2B5EF4-FFF2-40B4-BE49-F238E27FC236}">
                <a16:creationId xmlns:a16="http://schemas.microsoft.com/office/drawing/2014/main" id="{E648BD36-0B39-4245-A543-F4FCE86E5E97}"/>
              </a:ext>
            </a:extLst>
          </p:cNvPr>
          <p:cNvCxnSpPr>
            <a:cxnSpLocks/>
          </p:cNvCxnSpPr>
          <p:nvPr userDrawn="1"/>
        </p:nvCxnSpPr>
        <p:spPr>
          <a:xfrm>
            <a:off x="752528" y="247662"/>
            <a:ext cx="11436297" cy="0"/>
          </a:xfrm>
          <a:prstGeom prst="line">
            <a:avLst/>
          </a:prstGeom>
          <a:ln w="19050" cap="sq">
            <a:solidFill>
              <a:srgbClr val="CE1126"/>
            </a:solidFill>
            <a:headEnd type="oval" w="sm" len="sm"/>
          </a:ln>
          <a:effectLst/>
        </p:spPr>
        <p:style>
          <a:lnRef idx="2">
            <a:schemeClr val="accent1"/>
          </a:lnRef>
          <a:fillRef idx="0">
            <a:schemeClr val="accent1"/>
          </a:fillRef>
          <a:effectRef idx="1">
            <a:schemeClr val="accent1"/>
          </a:effectRef>
          <a:fontRef idx="minor">
            <a:schemeClr val="tx1"/>
          </a:fontRef>
        </p:style>
      </p:cxnSp>
      <p:sp>
        <p:nvSpPr>
          <p:cNvPr id="13" name="Date">
            <a:extLst>
              <a:ext uri="{FF2B5EF4-FFF2-40B4-BE49-F238E27FC236}">
                <a16:creationId xmlns:a16="http://schemas.microsoft.com/office/drawing/2014/main" id="{A451BCD5-6153-1747-A933-32E8283537C7}"/>
              </a:ext>
            </a:extLst>
          </p:cNvPr>
          <p:cNvSpPr>
            <a:spLocks noGrp="1"/>
          </p:cNvSpPr>
          <p:nvPr>
            <p:ph type="body" sz="quarter" idx="14" hasCustomPrompt="1"/>
          </p:nvPr>
        </p:nvSpPr>
        <p:spPr>
          <a:xfrm>
            <a:off x="9051010" y="6391832"/>
            <a:ext cx="2312452" cy="216670"/>
          </a:xfrm>
          <a:noFill/>
        </p:spPr>
        <p:txBody>
          <a:bodyPr/>
          <a:lstStyle>
            <a:lvl1pPr>
              <a:defRPr sz="1400" b="1">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Date</a:t>
            </a:r>
          </a:p>
        </p:txBody>
      </p:sp>
      <p:sp>
        <p:nvSpPr>
          <p:cNvPr id="3" name="Footer Placeholder 2">
            <a:extLst>
              <a:ext uri="{FF2B5EF4-FFF2-40B4-BE49-F238E27FC236}">
                <a16:creationId xmlns:a16="http://schemas.microsoft.com/office/drawing/2014/main" id="{3C75B21E-0BD8-F94F-ABE9-B059D58347A6}"/>
              </a:ext>
            </a:extLst>
          </p:cNvPr>
          <p:cNvSpPr>
            <a:spLocks noGrp="1"/>
          </p:cNvSpPr>
          <p:nvPr>
            <p:ph type="ftr" sz="quarter" idx="16"/>
          </p:nvPr>
        </p:nvSpPr>
        <p:spPr/>
        <p:txBody>
          <a:bodyPr/>
          <a:lstStyle/>
          <a:p>
            <a:r>
              <a:rPr lang="en-US" dirty="0">
                <a:cs typeface="DIN-Light"/>
              </a:rPr>
              <a:t>© 2022 </a:t>
            </a:r>
            <a:r>
              <a:rPr lang="en-US" dirty="0"/>
              <a:t>Collins Aerospace.  | Collins Aerospace Proprietary.  |  This document does not include any export controlled technical data.</a:t>
            </a:r>
          </a:p>
        </p:txBody>
      </p:sp>
    </p:spTree>
    <p:extLst>
      <p:ext uri="{BB962C8B-B14F-4D97-AF65-F5344CB8AC3E}">
        <p14:creationId xmlns:p14="http://schemas.microsoft.com/office/powerpoint/2010/main" val="557117946"/>
      </p:ext>
    </p:extLst>
  </p:cSld>
  <p:clrMapOvr>
    <a:masterClrMapping/>
  </p:clrMapOvr>
  <p:extLst>
    <p:ext uri="{DCECCB84-F9BA-43D5-87BE-67443E8EF086}">
      <p15:sldGuideLst xmlns:p15="http://schemas.microsoft.com/office/powerpoint/2012/main">
        <p15:guide id="1" orient="horz" pos="3552">
          <p15:clr>
            <a:srgbClr val="FBAE40"/>
          </p15:clr>
        </p15:guide>
        <p15:guide id="2" orient="horz" pos="3144">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Collins Cover: Text">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AB634BC7-2D07-6C4F-AC68-902D1C49E16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938" y="2575915"/>
            <a:ext cx="5392162" cy="902816"/>
          </a:xfrm>
          <a:prstGeom prst="rect">
            <a:avLst/>
          </a:prstGeom>
        </p:spPr>
      </p:pic>
      <p:sp>
        <p:nvSpPr>
          <p:cNvPr id="8" name="Date"/>
          <p:cNvSpPr>
            <a:spLocks noGrp="1"/>
          </p:cNvSpPr>
          <p:nvPr>
            <p:ph type="body" sz="quarter" idx="14" hasCustomPrompt="1"/>
          </p:nvPr>
        </p:nvSpPr>
        <p:spPr>
          <a:xfrm>
            <a:off x="7290486" y="5262726"/>
            <a:ext cx="2653615" cy="260744"/>
          </a:xfrm>
          <a:noFill/>
        </p:spPr>
        <p:txBody>
          <a:bodyPr/>
          <a:lstStyle>
            <a:lvl1pPr>
              <a:defRPr sz="1400" b="1">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Date</a:t>
            </a:r>
          </a:p>
        </p:txBody>
      </p:sp>
      <p:sp>
        <p:nvSpPr>
          <p:cNvPr id="7" name="Presenters"/>
          <p:cNvSpPr>
            <a:spLocks noGrp="1"/>
          </p:cNvSpPr>
          <p:nvPr>
            <p:ph type="body" sz="quarter" idx="13" hasCustomPrompt="1"/>
          </p:nvPr>
        </p:nvSpPr>
        <p:spPr>
          <a:xfrm>
            <a:off x="7290486" y="4235572"/>
            <a:ext cx="4215715" cy="635908"/>
          </a:xfrm>
          <a:noFill/>
        </p:spPr>
        <p:txBody>
          <a:bodyPr vert="horz" lIns="0" tIns="0" rIns="0" bIns="0" rtlCol="0">
            <a:noAutofit/>
          </a:bodyPr>
          <a:lstStyle>
            <a:lvl1pPr marL="0" marR="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0" baseline="0">
                <a:solidFill>
                  <a:schemeClr val="tx1"/>
                </a:solidFill>
              </a:defRPr>
            </a:lvl1pPr>
          </a:lstStyle>
          <a:p>
            <a:pPr marL="0" marR="0" lvl="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Name, Title, Function. 18 pt. black.</a:t>
            </a:r>
          </a:p>
        </p:txBody>
      </p:sp>
      <p:sp>
        <p:nvSpPr>
          <p:cNvPr id="2" name="Title"/>
          <p:cNvSpPr>
            <a:spLocks noGrp="1"/>
          </p:cNvSpPr>
          <p:nvPr>
            <p:ph type="title" hasCustomPrompt="1"/>
          </p:nvPr>
        </p:nvSpPr>
        <p:spPr>
          <a:xfrm>
            <a:off x="7290486" y="2414671"/>
            <a:ext cx="4215715" cy="1472187"/>
          </a:xfrm>
          <a:noFill/>
        </p:spPr>
        <p:txBody>
          <a:bodyPr anchor="t" anchorCtr="0"/>
          <a:lstStyle>
            <a:lvl1pPr defTabSz="914400">
              <a:spcBef>
                <a:spcPct val="0"/>
              </a:spcBef>
              <a:defRPr sz="3200" spc="300" baseline="0">
                <a:solidFill>
                  <a:schemeClr val="tx1"/>
                </a:solidFill>
              </a:defRPr>
            </a:lvl1pPr>
          </a:lstStyle>
          <a:p>
            <a:pPr lvl="0" defTabSz="914400">
              <a:spcBef>
                <a:spcPct val="0"/>
              </a:spcBef>
            </a:pPr>
            <a:r>
              <a:rPr lang="en-US" dirty="0"/>
              <a:t>TITLE 32 PT. BLACK. REGULAR. UPPERCASE.</a:t>
            </a:r>
          </a:p>
        </p:txBody>
      </p:sp>
      <p:cxnSp>
        <p:nvCxnSpPr>
          <p:cNvPr id="11" name="Straight Connector 10">
            <a:extLst>
              <a:ext uri="{FF2B5EF4-FFF2-40B4-BE49-F238E27FC236}">
                <a16:creationId xmlns:a16="http://schemas.microsoft.com/office/drawing/2014/main" id="{C153567C-9997-D34B-8327-05DCB0239D55}"/>
              </a:ext>
            </a:extLst>
          </p:cNvPr>
          <p:cNvCxnSpPr>
            <a:cxnSpLocks/>
          </p:cNvCxnSpPr>
          <p:nvPr userDrawn="1"/>
        </p:nvCxnSpPr>
        <p:spPr>
          <a:xfrm>
            <a:off x="752528" y="247662"/>
            <a:ext cx="11436297" cy="0"/>
          </a:xfrm>
          <a:prstGeom prst="line">
            <a:avLst/>
          </a:prstGeom>
          <a:ln w="19050" cap="sq">
            <a:solidFill>
              <a:srgbClr val="CE1126"/>
            </a:solidFill>
            <a:headEnd type="oval" w="sm" len="sm"/>
          </a:ln>
          <a:effectLst/>
        </p:spPr>
        <p:style>
          <a:lnRef idx="2">
            <a:schemeClr val="accent1"/>
          </a:lnRef>
          <a:fillRef idx="0">
            <a:schemeClr val="accent1"/>
          </a:fillRef>
          <a:effectRef idx="1">
            <a:schemeClr val="accent1"/>
          </a:effectRef>
          <a:fontRef idx="minor">
            <a:schemeClr val="tx1"/>
          </a:fontRef>
        </p:style>
      </p:cxnSp>
      <p:sp>
        <p:nvSpPr>
          <p:cNvPr id="3" name="Footer Placeholder 2">
            <a:extLst>
              <a:ext uri="{FF2B5EF4-FFF2-40B4-BE49-F238E27FC236}">
                <a16:creationId xmlns:a16="http://schemas.microsoft.com/office/drawing/2014/main" id="{9F7A2505-B409-704A-AC88-1EFFAEA71569}"/>
              </a:ext>
            </a:extLst>
          </p:cNvPr>
          <p:cNvSpPr>
            <a:spLocks noGrp="1"/>
          </p:cNvSpPr>
          <p:nvPr>
            <p:ph type="ftr" sz="quarter" idx="15"/>
          </p:nvPr>
        </p:nvSpPr>
        <p:spPr/>
        <p:txBody>
          <a:bodyPr/>
          <a:lstStyle/>
          <a:p>
            <a:r>
              <a:rPr lang="en-US">
                <a:cs typeface="DIN-Light"/>
              </a:rPr>
              <a:t>© 2022 Collins Aerospace.  | Collins Aerospace Proprietary.  |  This document does not include any export controlled technical data.</a:t>
            </a:r>
            <a:endParaRPr lang="en-US" dirty="0"/>
          </a:p>
        </p:txBody>
      </p:sp>
    </p:spTree>
    <p:extLst>
      <p:ext uri="{BB962C8B-B14F-4D97-AF65-F5344CB8AC3E}">
        <p14:creationId xmlns:p14="http://schemas.microsoft.com/office/powerpoint/2010/main" val="4157404158"/>
      </p:ext>
    </p:extLst>
  </p:cSld>
  <p:clrMapOvr>
    <a:masterClrMapping/>
  </p:clrMapOvr>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userDrawn="1">
  <p:cSld name="2_Custom Layout">
    <p:spTree>
      <p:nvGrpSpPr>
        <p:cNvPr id="1" name=""/>
        <p:cNvGrpSpPr/>
        <p:nvPr/>
      </p:nvGrpSpPr>
      <p:grpSpPr>
        <a:xfrm>
          <a:off x="0" y="0"/>
          <a:ext cx="0" cy="0"/>
          <a:chOff x="0" y="0"/>
          <a:chExt cx="0" cy="0"/>
        </a:xfrm>
      </p:grpSpPr>
      <p:pic>
        <p:nvPicPr>
          <p:cNvPr id="8" name="Picture 7" descr="*Bloomberg.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682"/>
            <a:ext cx="12192000" cy="6868682"/>
          </a:xfrm>
          <a:prstGeom prst="rect">
            <a:avLst/>
          </a:prstGeom>
        </p:spPr>
      </p:pic>
      <p:sp>
        <p:nvSpPr>
          <p:cNvPr id="2" name="Title 1"/>
          <p:cNvSpPr>
            <a:spLocks noGrp="1"/>
          </p:cNvSpPr>
          <p:nvPr>
            <p:ph type="title" hasCustomPrompt="1"/>
          </p:nvPr>
        </p:nvSpPr>
        <p:spPr>
          <a:xfrm>
            <a:off x="0" y="850516"/>
            <a:ext cx="12192000" cy="1009281"/>
          </a:xfrm>
          <a:prstGeom prst="rect">
            <a:avLst/>
          </a:prstGeom>
          <a:ln>
            <a:noFill/>
          </a:ln>
        </p:spPr>
        <p:txBody>
          <a:bodyPr vert="horz"/>
          <a:lstStyle>
            <a:lvl1pPr>
              <a:defRPr sz="5900" b="1" i="0">
                <a:solidFill>
                  <a:srgbClr val="14487F"/>
                </a:solidFill>
                <a:latin typeface="Times New Roman"/>
                <a:cs typeface="Times New Roman"/>
              </a:defRPr>
            </a:lvl1pPr>
          </a:lstStyle>
          <a:p>
            <a:r>
              <a:rPr lang="en-US" dirty="0"/>
              <a:t>Presentation Title</a:t>
            </a:r>
          </a:p>
        </p:txBody>
      </p:sp>
      <p:sp>
        <p:nvSpPr>
          <p:cNvPr id="11" name="Text Placeholder 10"/>
          <p:cNvSpPr>
            <a:spLocks noGrp="1"/>
          </p:cNvSpPr>
          <p:nvPr>
            <p:ph type="body" sz="quarter" idx="10" hasCustomPrompt="1"/>
          </p:nvPr>
        </p:nvSpPr>
        <p:spPr>
          <a:xfrm>
            <a:off x="0" y="2154644"/>
            <a:ext cx="12192000" cy="2176962"/>
          </a:xfrm>
          <a:prstGeom prst="rect">
            <a:avLst/>
          </a:prstGeom>
        </p:spPr>
        <p:txBody>
          <a:bodyPr vert="horz"/>
          <a:lstStyle>
            <a:lvl1pPr marL="0" indent="0" algn="ctr">
              <a:buNone/>
              <a:defRPr sz="2700" b="1" i="0" baseline="0">
                <a:latin typeface="Arial"/>
                <a:cs typeface="Arial"/>
              </a:defRPr>
            </a:lvl1pPr>
          </a:lstStyle>
          <a:p>
            <a:pPr lvl="0"/>
            <a:r>
              <a:rPr lang="en-US" dirty="0"/>
              <a:t>Name Name, Degrees</a:t>
            </a:r>
          </a:p>
          <a:p>
            <a:pPr lvl="0"/>
            <a:r>
              <a:rPr lang="en-US" dirty="0"/>
              <a:t>Professional Title</a:t>
            </a:r>
          </a:p>
          <a:p>
            <a:pPr lvl="0"/>
            <a:r>
              <a:rPr lang="en-US" dirty="0"/>
              <a:t>Month Date, Year</a:t>
            </a:r>
          </a:p>
        </p:txBody>
      </p:sp>
      <p:pic>
        <p:nvPicPr>
          <p:cNvPr id="3" name="Picture 2" descr="bloomberg.logo.large.vertical.black.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23756" y="4319620"/>
            <a:ext cx="4301067" cy="2159000"/>
          </a:xfrm>
          <a:prstGeom prst="rect">
            <a:avLst/>
          </a:prstGeom>
        </p:spPr>
      </p:pic>
    </p:spTree>
    <p:extLst>
      <p:ext uri="{BB962C8B-B14F-4D97-AF65-F5344CB8AC3E}">
        <p14:creationId xmlns:p14="http://schemas.microsoft.com/office/powerpoint/2010/main" val="126354405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2" name="Picture 1" descr="*Bloomberg.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15" name="TextBox 14"/>
          <p:cNvSpPr txBox="1"/>
          <p:nvPr userDrawn="1"/>
        </p:nvSpPr>
        <p:spPr>
          <a:xfrm>
            <a:off x="101600" y="5428428"/>
            <a:ext cx="12192000" cy="544522"/>
          </a:xfrm>
          <a:prstGeom prst="rect">
            <a:avLst/>
          </a:prstGeom>
          <a:noFill/>
        </p:spPr>
        <p:txBody>
          <a:bodyPr wrap="square" lIns="82056" tIns="41028" rIns="82056" bIns="41028" rtlCol="0">
            <a:spAutoFit/>
          </a:bodyPr>
          <a:lstStyle/>
          <a:p>
            <a:pPr algn="ctr"/>
            <a:r>
              <a:rPr lang="en-US" sz="3000" b="0" i="0" dirty="0">
                <a:solidFill>
                  <a:srgbClr val="000000"/>
                </a:solidFill>
                <a:latin typeface="Times New Roman"/>
                <a:cs typeface="Times New Roman"/>
              </a:rPr>
              <a:t>Johns</a:t>
            </a:r>
            <a:r>
              <a:rPr lang="en-US" sz="3000" b="0" i="0" baseline="0" dirty="0">
                <a:solidFill>
                  <a:srgbClr val="000000"/>
                </a:solidFill>
                <a:latin typeface="Times New Roman"/>
                <a:cs typeface="Times New Roman"/>
              </a:rPr>
              <a:t> Hopkins Bloomberg School of Public Health</a:t>
            </a:r>
            <a:endParaRPr lang="en-US" sz="3000" b="0" i="0" dirty="0">
              <a:solidFill>
                <a:srgbClr val="000000"/>
              </a:solidFill>
              <a:latin typeface="Times New Roman"/>
              <a:cs typeface="Times New Roman"/>
            </a:endParaRPr>
          </a:p>
        </p:txBody>
      </p:sp>
      <p:sp>
        <p:nvSpPr>
          <p:cNvPr id="7" name="Title 6"/>
          <p:cNvSpPr>
            <a:spLocks noGrp="1"/>
          </p:cNvSpPr>
          <p:nvPr>
            <p:ph type="title" hasCustomPrompt="1"/>
          </p:nvPr>
        </p:nvSpPr>
        <p:spPr>
          <a:xfrm>
            <a:off x="2" y="839177"/>
            <a:ext cx="12191999" cy="1243434"/>
          </a:xfrm>
          <a:prstGeom prst="rect">
            <a:avLst/>
          </a:prstGeom>
        </p:spPr>
        <p:txBody>
          <a:bodyPr vert="horz"/>
          <a:lstStyle>
            <a:lvl1pPr>
              <a:defRPr sz="5900" b="1" i="0">
                <a:solidFill>
                  <a:srgbClr val="14487F"/>
                </a:solidFill>
                <a:latin typeface="Times New Roman"/>
                <a:cs typeface="Times New Roman"/>
              </a:defRPr>
            </a:lvl1pPr>
          </a:lstStyle>
          <a:p>
            <a:r>
              <a:rPr lang="en-US" dirty="0"/>
              <a:t>Presentation Title</a:t>
            </a:r>
          </a:p>
        </p:txBody>
      </p:sp>
      <p:sp>
        <p:nvSpPr>
          <p:cNvPr id="4" name="Text Placeholder 3"/>
          <p:cNvSpPr>
            <a:spLocks noGrp="1"/>
          </p:cNvSpPr>
          <p:nvPr>
            <p:ph type="body" sz="quarter" idx="10" hasCustomPrompt="1"/>
          </p:nvPr>
        </p:nvSpPr>
        <p:spPr>
          <a:xfrm>
            <a:off x="0" y="2154645"/>
            <a:ext cx="12192000" cy="1610674"/>
          </a:xfrm>
          <a:prstGeom prst="rect">
            <a:avLst/>
          </a:prstGeom>
        </p:spPr>
        <p:txBody>
          <a:bodyPr vert="horz"/>
          <a:lstStyle>
            <a:lvl1pPr marL="0" indent="0" algn="ctr">
              <a:buNone/>
              <a:defRPr sz="2700" b="1" i="0" baseline="0">
                <a:solidFill>
                  <a:schemeClr val="tx1"/>
                </a:solidFill>
                <a:latin typeface="Arial"/>
                <a:cs typeface="Arial"/>
              </a:defRPr>
            </a:lvl1pPr>
          </a:lstStyle>
          <a:p>
            <a:pPr lvl="0"/>
            <a:r>
              <a:rPr lang="en-US" dirty="0"/>
              <a:t>Name Name, Degrees</a:t>
            </a:r>
          </a:p>
          <a:p>
            <a:pPr lvl="0"/>
            <a:r>
              <a:rPr lang="en-US" dirty="0"/>
              <a:t>Professional Title</a:t>
            </a:r>
          </a:p>
          <a:p>
            <a:pPr lvl="0"/>
            <a:r>
              <a:rPr lang="en-US" dirty="0"/>
              <a:t>Month Day, Year</a:t>
            </a:r>
          </a:p>
        </p:txBody>
      </p:sp>
    </p:spTree>
    <p:extLst>
      <p:ext uri="{BB962C8B-B14F-4D97-AF65-F5344CB8AC3E}">
        <p14:creationId xmlns:p14="http://schemas.microsoft.com/office/powerpoint/2010/main" val="240050645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cSld name="1_Collins Content: 1 column/subhead">
    <p:spTree>
      <p:nvGrpSpPr>
        <p:cNvPr id="1" name=""/>
        <p:cNvGrpSpPr/>
        <p:nvPr/>
      </p:nvGrpSpPr>
      <p:grpSpPr>
        <a:xfrm>
          <a:off x="0" y="0"/>
          <a:ext cx="0" cy="0"/>
          <a:chOff x="0" y="0"/>
          <a:chExt cx="0" cy="0"/>
        </a:xfrm>
      </p:grpSpPr>
      <p:sp>
        <p:nvSpPr>
          <p:cNvPr id="15"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lang="en-US" smtClean="0"/>
              <a:pPr/>
              <a:t>‹#›</a:t>
            </a:fld>
            <a:endParaRPr lang="en-US" dirty="0"/>
          </a:p>
        </p:txBody>
      </p:sp>
      <p:sp>
        <p:nvSpPr>
          <p:cNvPr id="2" name="Footer Placeholder 1">
            <a:extLst>
              <a:ext uri="{FF2B5EF4-FFF2-40B4-BE49-F238E27FC236}">
                <a16:creationId xmlns:a16="http://schemas.microsoft.com/office/drawing/2014/main" id="{E8CC1998-8757-C840-AADE-7B8BA99317B4}"/>
              </a:ext>
            </a:extLst>
          </p:cNvPr>
          <p:cNvSpPr>
            <a:spLocks noGrp="1"/>
          </p:cNvSpPr>
          <p:nvPr>
            <p:ph type="ftr" sz="quarter" idx="18"/>
          </p:nvPr>
        </p:nvSpPr>
        <p:spPr/>
        <p:txBody>
          <a:bodyPr/>
          <a:lstStyle/>
          <a:p>
            <a:r>
              <a:rPr lang="en-US">
                <a:cs typeface="DIN-Light"/>
              </a:rPr>
              <a:t>© 2022 Collins Aerospace.  | Collins Aerospace Proprietary.  |  This document does not include any export controlled technical data.</a:t>
            </a:r>
            <a:endParaRPr lang="en-US" dirty="0"/>
          </a:p>
        </p:txBody>
      </p:sp>
      <p:sp>
        <p:nvSpPr>
          <p:cNvPr id="8"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
        <p:nvSpPr>
          <p:cNvPr id="3" name="Subhead1"/>
          <p:cNvSpPr>
            <a:spLocks noGrp="1"/>
          </p:cNvSpPr>
          <p:nvPr>
            <p:ph type="body" sz="quarter" idx="17" hasCustomPrompt="1"/>
          </p:nvPr>
        </p:nvSpPr>
        <p:spPr>
          <a:xfrm>
            <a:off x="685800" y="1572733"/>
            <a:ext cx="10820400"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solidFill>
                  <a:srgbClr val="CE1126"/>
                </a:solidFill>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5" name="Body">
            <a:extLst>
              <a:ext uri="{FF2B5EF4-FFF2-40B4-BE49-F238E27FC236}">
                <a16:creationId xmlns:a16="http://schemas.microsoft.com/office/drawing/2014/main" id="{0DE266AD-78E5-4D5A-B25C-844958695D79}"/>
              </a:ext>
            </a:extLst>
          </p:cNvPr>
          <p:cNvSpPr>
            <a:spLocks noGrp="1"/>
          </p:cNvSpPr>
          <p:nvPr>
            <p:ph sz="quarter" idx="19" hasCustomPrompt="1"/>
          </p:nvPr>
        </p:nvSpPr>
        <p:spPr>
          <a:xfrm>
            <a:off x="685800" y="2008188"/>
            <a:ext cx="10829925" cy="3783012"/>
          </a:xfrm>
        </p:spPr>
        <p:txBody>
          <a:bodyPr/>
          <a:lstStyle>
            <a:lvl1pPr>
              <a:defRPr sz="2200"/>
            </a:lvl1pPr>
          </a:lstStyle>
          <a:p>
            <a:pPr lvl="0"/>
            <a:r>
              <a:rPr lang="en-US" dirty="0"/>
              <a:t>Main bullet. 22 pt. black. Regular. Sentence case.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hasCustomPrompt="1"/>
          </p:nvPr>
        </p:nvSpPr>
        <p:spPr>
          <a:xfrm>
            <a:off x="694944" y="514473"/>
            <a:ext cx="10811256" cy="676653"/>
          </a:xfrm>
          <a:prstGeom prst="rect">
            <a:avLst/>
          </a:prstGeom>
        </p:spPr>
        <p:txBody>
          <a:bodyPr anchor="t" anchorCtr="0"/>
          <a:lstStyle>
            <a:lvl1pPr>
              <a:lnSpc>
                <a:spcPct val="80000"/>
              </a:lnSpc>
              <a:defRPr/>
            </a:lvl1pPr>
          </a:lstStyle>
          <a:p>
            <a:r>
              <a:rPr lang="en-US" dirty="0"/>
              <a:t>TITLE. 32 PT. BLACK. REGULAR. UPPERCASE. TWO LINES MAX.</a:t>
            </a:r>
          </a:p>
        </p:txBody>
      </p:sp>
    </p:spTree>
    <p:extLst>
      <p:ext uri="{BB962C8B-B14F-4D97-AF65-F5344CB8AC3E}">
        <p14:creationId xmlns:p14="http://schemas.microsoft.com/office/powerpoint/2010/main" val="75143657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2 Column">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611355" y="6356237"/>
            <a:ext cx="2741865" cy="365691"/>
          </a:xfrm>
          <a:prstGeom prst="rect">
            <a:avLst/>
          </a:prstGeom>
        </p:spPr>
        <p:txBody>
          <a:bodyPr/>
          <a:lstStyle/>
          <a:p>
            <a:fld id="{7422CD4A-2F8F-4C49-910D-A58329D88FAA}" type="slidenum">
              <a:rPr lang="en-US" smtClean="0"/>
              <a:t>‹#›</a:t>
            </a:fld>
            <a:endParaRPr lang="en-US"/>
          </a:p>
        </p:txBody>
      </p:sp>
    </p:spTree>
    <p:extLst>
      <p:ext uri="{BB962C8B-B14F-4D97-AF65-F5344CB8AC3E}">
        <p14:creationId xmlns:p14="http://schemas.microsoft.com/office/powerpoint/2010/main" val="1347003718"/>
      </p:ext>
    </p:extLst>
  </p:cSld>
  <p:clrMapOvr>
    <a:masterClrMapping/>
  </p:clrMapOvr>
  <p:extLst>
    <p:ext uri="{DCECCB84-F9BA-43D5-87BE-67443E8EF086}">
      <p15:sldGuideLst xmlns:p15="http://schemas.microsoft.com/office/powerpoint/2012/main">
        <p15:guide id="1" pos="3081">
          <p15:clr>
            <a:srgbClr val="FBAE40"/>
          </p15:clr>
        </p15:guide>
        <p15:guide id="2" pos="1642">
          <p15:clr>
            <a:srgbClr val="FBAE40"/>
          </p15:clr>
        </p15:guide>
        <p15:guide id="3" pos="4522">
          <p15:clr>
            <a:srgbClr val="FBAE40"/>
          </p15:clr>
        </p15:guide>
        <p15:guide id="4" pos="1690">
          <p15:clr>
            <a:srgbClr val="FBAE40"/>
          </p15:clr>
        </p15:guide>
        <p15:guide id="5" pos="4570">
          <p15:clr>
            <a:srgbClr val="FBAE40"/>
          </p15:clr>
        </p15:guide>
        <p15:guide id="6" pos="1594">
          <p15:clr>
            <a:srgbClr val="FBAE40"/>
          </p15:clr>
        </p15:guide>
        <p15:guide id="7" pos="4474">
          <p15:clr>
            <a:srgbClr val="FBAE40"/>
          </p15:clr>
        </p15:guide>
        <p15:guide id="8" pos="3130">
          <p15:clr>
            <a:srgbClr val="FBAE40"/>
          </p15:clr>
        </p15:guide>
        <p15:guide id="9" pos="3034">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p:cSld name="Collins Cover: Logo">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349D2D5C-5099-6840-9993-0DB5894D75B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13810" y="2579326"/>
            <a:ext cx="7761201" cy="1313434"/>
          </a:xfrm>
          <a:prstGeom prst="rect">
            <a:avLst/>
          </a:prstGeom>
        </p:spPr>
      </p:pic>
      <p:cxnSp>
        <p:nvCxnSpPr>
          <p:cNvPr id="7" name="Straight Connector 6">
            <a:extLst>
              <a:ext uri="{FF2B5EF4-FFF2-40B4-BE49-F238E27FC236}">
                <a16:creationId xmlns:a16="http://schemas.microsoft.com/office/drawing/2014/main" id="{C4EA3825-3564-6247-895B-B0B7ED3761B6}"/>
              </a:ext>
            </a:extLst>
          </p:cNvPr>
          <p:cNvCxnSpPr>
            <a:cxnSpLocks/>
          </p:cNvCxnSpPr>
          <p:nvPr/>
        </p:nvCxnSpPr>
        <p:spPr>
          <a:xfrm>
            <a:off x="752528" y="247662"/>
            <a:ext cx="11436297" cy="0"/>
          </a:xfrm>
          <a:prstGeom prst="line">
            <a:avLst/>
          </a:prstGeom>
          <a:ln w="19050" cap="sq">
            <a:solidFill>
              <a:srgbClr val="CE1126"/>
            </a:solidFill>
            <a:headEnd type="oval" w="sm" len="sm"/>
          </a:ln>
          <a:effectLst/>
        </p:spPr>
        <p:style>
          <a:lnRef idx="2">
            <a:schemeClr val="accent1"/>
          </a:lnRef>
          <a:fillRef idx="0">
            <a:schemeClr val="accent1"/>
          </a:fillRef>
          <a:effectRef idx="1">
            <a:schemeClr val="accent1"/>
          </a:effectRef>
          <a:fontRef idx="minor">
            <a:schemeClr val="tx1"/>
          </a:fontRef>
        </p:style>
      </p:cxnSp>
      <p:sp>
        <p:nvSpPr>
          <p:cNvPr id="2" name="Footer Placeholder 1">
            <a:extLst>
              <a:ext uri="{FF2B5EF4-FFF2-40B4-BE49-F238E27FC236}">
                <a16:creationId xmlns:a16="http://schemas.microsoft.com/office/drawing/2014/main" id="{0E274189-EC72-6748-B5E6-F9DEE34AF2D1}"/>
              </a:ext>
            </a:extLst>
          </p:cNvPr>
          <p:cNvSpPr>
            <a:spLocks noGrp="1"/>
          </p:cNvSpPr>
          <p:nvPr>
            <p:ph type="ftr" sz="quarter" idx="10"/>
          </p:nvPr>
        </p:nvSpPr>
        <p:spPr/>
        <p:txBody>
          <a:bodyPr/>
          <a:lstStyle/>
          <a:p>
            <a:r>
              <a:rPr lang="en-US">
                <a:cs typeface="DIN-Light"/>
              </a:rPr>
              <a:t>© 2022 Collins Aerospace.  | Collins Aerospace Proprietary.  |  This document does not include any export controlled technical data.</a:t>
            </a:r>
            <a:endParaRPr lang="en-US" dirty="0"/>
          </a:p>
        </p:txBody>
      </p:sp>
      <p:pic>
        <p:nvPicPr>
          <p:cNvPr id="5" name="Graphic 4">
            <a:extLst>
              <a:ext uri="{FF2B5EF4-FFF2-40B4-BE49-F238E27FC236}">
                <a16:creationId xmlns:a16="http://schemas.microsoft.com/office/drawing/2014/main" id="{CD3660DF-F5F6-4396-8505-D1083A58F58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213810" y="2579326"/>
            <a:ext cx="7761201" cy="1313434"/>
          </a:xfrm>
          <a:prstGeom prst="rect">
            <a:avLst/>
          </a:prstGeom>
        </p:spPr>
      </p:pic>
      <p:cxnSp>
        <p:nvCxnSpPr>
          <p:cNvPr id="6" name="Straight Connector 5">
            <a:extLst>
              <a:ext uri="{FF2B5EF4-FFF2-40B4-BE49-F238E27FC236}">
                <a16:creationId xmlns:a16="http://schemas.microsoft.com/office/drawing/2014/main" id="{C17C1420-F83A-4A2D-8C48-93168C8CE53B}"/>
              </a:ext>
            </a:extLst>
          </p:cNvPr>
          <p:cNvCxnSpPr>
            <a:cxnSpLocks/>
          </p:cNvCxnSpPr>
          <p:nvPr userDrawn="1"/>
        </p:nvCxnSpPr>
        <p:spPr>
          <a:xfrm>
            <a:off x="752528" y="247662"/>
            <a:ext cx="11436297" cy="0"/>
          </a:xfrm>
          <a:prstGeom prst="line">
            <a:avLst/>
          </a:prstGeom>
          <a:ln w="19050" cap="sq">
            <a:solidFill>
              <a:srgbClr val="CE1126"/>
            </a:solidFill>
            <a:headEnd type="oval" w="sm" len="sm"/>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2633569"/>
      </p:ext>
    </p:extLst>
  </p:cSld>
  <p:clrMapOvr>
    <a:masterClrMapping/>
  </p:clrMapOvr>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p:cSld name="Collins Cover: Text">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AB634BC7-2D07-6C4F-AC68-902D1C49E16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5938" y="2575915"/>
            <a:ext cx="5392162" cy="902816"/>
          </a:xfrm>
          <a:prstGeom prst="rect">
            <a:avLst/>
          </a:prstGeom>
        </p:spPr>
      </p:pic>
      <p:sp>
        <p:nvSpPr>
          <p:cNvPr id="7" name="Presenters"/>
          <p:cNvSpPr>
            <a:spLocks noGrp="1"/>
          </p:cNvSpPr>
          <p:nvPr>
            <p:ph type="body" sz="quarter" idx="13" hasCustomPrompt="1"/>
          </p:nvPr>
        </p:nvSpPr>
        <p:spPr>
          <a:xfrm>
            <a:off x="7290486" y="4235572"/>
            <a:ext cx="4215715" cy="635908"/>
          </a:xfrm>
          <a:noFill/>
        </p:spPr>
        <p:txBody>
          <a:bodyPr vert="horz" lIns="0" tIns="0" rIns="0" bIns="0" rtlCol="0">
            <a:noAutofit/>
          </a:bodyPr>
          <a:lstStyle>
            <a:lvl1pPr marL="0" marR="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800" b="0" baseline="0">
                <a:solidFill>
                  <a:schemeClr val="tx1"/>
                </a:solidFill>
              </a:defRPr>
            </a:lvl1pPr>
          </a:lstStyle>
          <a:p>
            <a:pPr marL="0" marR="0" lvl="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Name, Title, Function. 18 pt. black.</a:t>
            </a:r>
          </a:p>
        </p:txBody>
      </p:sp>
      <p:sp>
        <p:nvSpPr>
          <p:cNvPr id="2" name="Title"/>
          <p:cNvSpPr>
            <a:spLocks noGrp="1"/>
          </p:cNvSpPr>
          <p:nvPr>
            <p:ph type="title" hasCustomPrompt="1"/>
          </p:nvPr>
        </p:nvSpPr>
        <p:spPr>
          <a:xfrm>
            <a:off x="7290486" y="2414671"/>
            <a:ext cx="4215715" cy="1472187"/>
          </a:xfrm>
          <a:noFill/>
        </p:spPr>
        <p:txBody>
          <a:bodyPr anchor="t" anchorCtr="0"/>
          <a:lstStyle>
            <a:lvl1pPr defTabSz="914400">
              <a:spcBef>
                <a:spcPct val="0"/>
              </a:spcBef>
              <a:defRPr sz="3200" spc="300" baseline="0">
                <a:solidFill>
                  <a:schemeClr val="tx1"/>
                </a:solidFill>
              </a:defRPr>
            </a:lvl1pPr>
          </a:lstStyle>
          <a:p>
            <a:pPr lvl="0" defTabSz="914400">
              <a:spcBef>
                <a:spcPct val="0"/>
              </a:spcBef>
            </a:pPr>
            <a:r>
              <a:rPr lang="en-US" dirty="0"/>
              <a:t>TITLE 32 PT. BLACK. REGULAR. UPPERCASE.</a:t>
            </a:r>
          </a:p>
        </p:txBody>
      </p:sp>
      <p:cxnSp>
        <p:nvCxnSpPr>
          <p:cNvPr id="11" name="Straight Connector 10">
            <a:extLst>
              <a:ext uri="{FF2B5EF4-FFF2-40B4-BE49-F238E27FC236}">
                <a16:creationId xmlns:a16="http://schemas.microsoft.com/office/drawing/2014/main" id="{C153567C-9997-D34B-8327-05DCB0239D55}"/>
              </a:ext>
            </a:extLst>
          </p:cNvPr>
          <p:cNvCxnSpPr>
            <a:cxnSpLocks/>
          </p:cNvCxnSpPr>
          <p:nvPr/>
        </p:nvCxnSpPr>
        <p:spPr>
          <a:xfrm>
            <a:off x="752528" y="247662"/>
            <a:ext cx="11436297" cy="0"/>
          </a:xfrm>
          <a:prstGeom prst="line">
            <a:avLst/>
          </a:prstGeom>
          <a:ln w="19050" cap="sq">
            <a:solidFill>
              <a:srgbClr val="CE1126"/>
            </a:solidFill>
            <a:headEnd type="oval" w="sm" len="sm"/>
          </a:ln>
          <a:effectLst/>
        </p:spPr>
        <p:style>
          <a:lnRef idx="2">
            <a:schemeClr val="accent1"/>
          </a:lnRef>
          <a:fillRef idx="0">
            <a:schemeClr val="accent1"/>
          </a:fillRef>
          <a:effectRef idx="1">
            <a:schemeClr val="accent1"/>
          </a:effectRef>
          <a:fontRef idx="minor">
            <a:schemeClr val="tx1"/>
          </a:fontRef>
        </p:style>
      </p:cxnSp>
      <p:sp>
        <p:nvSpPr>
          <p:cNvPr id="3" name="Footer Placeholder 2">
            <a:extLst>
              <a:ext uri="{FF2B5EF4-FFF2-40B4-BE49-F238E27FC236}">
                <a16:creationId xmlns:a16="http://schemas.microsoft.com/office/drawing/2014/main" id="{9F7A2505-B409-704A-AC88-1EFFAEA71569}"/>
              </a:ext>
            </a:extLst>
          </p:cNvPr>
          <p:cNvSpPr>
            <a:spLocks noGrp="1"/>
          </p:cNvSpPr>
          <p:nvPr>
            <p:ph type="ftr" sz="quarter" idx="15"/>
          </p:nvPr>
        </p:nvSpPr>
        <p:spPr/>
        <p:txBody>
          <a:bodyPr/>
          <a:lstStyle/>
          <a:p>
            <a:r>
              <a:rPr lang="en-US">
                <a:cs typeface="DIN-Light"/>
              </a:rPr>
              <a:t>© 2022 Collins Aerospace.  | Collins Aerospace Proprietary.  |  This document does not include any export controlled technical data.</a:t>
            </a:r>
            <a:endParaRPr lang="en-US" dirty="0"/>
          </a:p>
        </p:txBody>
      </p:sp>
      <p:sp>
        <p:nvSpPr>
          <p:cNvPr id="9" name="Date Placeholder 4">
            <a:extLst>
              <a:ext uri="{FF2B5EF4-FFF2-40B4-BE49-F238E27FC236}">
                <a16:creationId xmlns:a16="http://schemas.microsoft.com/office/drawing/2014/main" id="{0B64CAF4-449E-4DF9-B990-C06E5C7A5142}"/>
              </a:ext>
            </a:extLst>
          </p:cNvPr>
          <p:cNvSpPr>
            <a:spLocks noGrp="1"/>
          </p:cNvSpPr>
          <p:nvPr>
            <p:ph type="dt" sz="half" idx="12"/>
          </p:nvPr>
        </p:nvSpPr>
        <p:spPr>
          <a:xfrm>
            <a:off x="7290486" y="5262727"/>
            <a:ext cx="2653615" cy="274298"/>
          </a:xfrm>
          <a:noFill/>
        </p:spPr>
        <p:txBody>
          <a:bodyPr vert="horz" lIns="0" tIns="0" rIns="0" bIns="0" rtlCol="0">
            <a:noAutofit/>
          </a:bodyPr>
          <a:lstStyle>
            <a:lvl1pPr>
              <a:defRPr lang="en-US" sz="1400" b="1" baseline="0" smtClean="0">
                <a:solidFill>
                  <a:schemeClr val="tx1"/>
                </a:solidFill>
                <a:latin typeface="Arial" panose="020B0604020202020204" pitchFamily="34" charset="0"/>
                <a:cs typeface="Arial" panose="020B0604020202020204" pitchFamily="34" charset="0"/>
              </a:defRPr>
            </a:lvl1pPr>
          </a:lstStyle>
          <a:p>
            <a:pPr>
              <a:spcAft>
                <a:spcPts val="600"/>
              </a:spcAft>
              <a:buClr>
                <a:schemeClr val="tx2"/>
              </a:buClr>
              <a:buSzPct val="75000"/>
              <a:buFont typeface="Arial" panose="020B0604020202020204" pitchFamily="34" charset="0"/>
              <a:buNone/>
            </a:pPr>
            <a:endParaRPr lang="en-US"/>
          </a:p>
        </p:txBody>
      </p:sp>
    </p:spTree>
    <p:extLst>
      <p:ext uri="{BB962C8B-B14F-4D97-AF65-F5344CB8AC3E}">
        <p14:creationId xmlns:p14="http://schemas.microsoft.com/office/powerpoint/2010/main" val="974926631"/>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p:cSld name="Collins Cover: Boeing 787">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544F40-B15B-9347-A626-CCC3B42174A2}"/>
              </a:ext>
            </a:extLst>
          </p:cNvPr>
          <p:cNvPicPr>
            <a:picLocks noChangeAspect="1"/>
          </p:cNvPicPr>
          <p:nvPr/>
        </p:nvPicPr>
        <p:blipFill>
          <a:blip r:embed="rId2"/>
          <a:stretch>
            <a:fillRect/>
          </a:stretch>
        </p:blipFill>
        <p:spPr>
          <a:xfrm>
            <a:off x="0" y="4763"/>
            <a:ext cx="12192000" cy="5010150"/>
          </a:xfrm>
          <a:prstGeom prst="rect">
            <a:avLst/>
          </a:prstGeom>
        </p:spPr>
      </p:pic>
      <p:sp>
        <p:nvSpPr>
          <p:cNvPr id="2" name="Title"/>
          <p:cNvSpPr>
            <a:spLocks noGrp="1"/>
          </p:cNvSpPr>
          <p:nvPr>
            <p:ph type="title" hasCustomPrompt="1"/>
          </p:nvPr>
        </p:nvSpPr>
        <p:spPr>
          <a:xfrm>
            <a:off x="4257535" y="5297244"/>
            <a:ext cx="7105927" cy="566816"/>
          </a:xfrm>
          <a:noFill/>
        </p:spPr>
        <p:txBody>
          <a:bodyPr anchor="b" anchorCtr="0"/>
          <a:lstStyle>
            <a:lvl1pPr defTabSz="914400">
              <a:spcBef>
                <a:spcPct val="0"/>
              </a:spcBef>
              <a:defRPr sz="2200">
                <a:solidFill>
                  <a:schemeClr val="tx1"/>
                </a:solidFill>
              </a:defRPr>
            </a:lvl1pPr>
          </a:lstStyle>
          <a:p>
            <a:pPr lvl="0" defTabSz="914400">
              <a:spcBef>
                <a:spcPct val="0"/>
              </a:spcBef>
            </a:pPr>
            <a:r>
              <a:rPr lang="en-US" dirty="0"/>
              <a:t>TITLE 22 PT. BLACK. REGULAR. UPPERCASE.</a:t>
            </a:r>
          </a:p>
        </p:txBody>
      </p:sp>
      <p:sp>
        <p:nvSpPr>
          <p:cNvPr id="5" name="Text Placeholder 4"/>
          <p:cNvSpPr>
            <a:spLocks noGrp="1"/>
          </p:cNvSpPr>
          <p:nvPr>
            <p:ph type="body" sz="quarter" idx="15" hasCustomPrompt="1"/>
          </p:nvPr>
        </p:nvSpPr>
        <p:spPr>
          <a:xfrm>
            <a:off x="4257535" y="6041041"/>
            <a:ext cx="7105927" cy="216670"/>
          </a:xfrm>
          <a:noFill/>
        </p:spPr>
        <p:txBody>
          <a:bodyPr/>
          <a:lstStyle>
            <a:lvl1pPr marL="0" marR="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sz="1600" b="0" baseline="0">
                <a:solidFill>
                  <a:schemeClr val="tx1"/>
                </a:solidFill>
              </a:defRPr>
            </a:lvl1pPr>
          </a:lstStyle>
          <a:p>
            <a:pPr marL="0" marR="0" lvl="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16 pt. Black. Regular. Sentence case.</a:t>
            </a:r>
          </a:p>
        </p:txBody>
      </p:sp>
      <p:cxnSp>
        <p:nvCxnSpPr>
          <p:cNvPr id="11" name="Straight Connector 10">
            <a:extLst>
              <a:ext uri="{FF2B5EF4-FFF2-40B4-BE49-F238E27FC236}">
                <a16:creationId xmlns:a16="http://schemas.microsoft.com/office/drawing/2014/main" id="{E648BD36-0B39-4245-A543-F4FCE86E5E97}"/>
              </a:ext>
            </a:extLst>
          </p:cNvPr>
          <p:cNvCxnSpPr>
            <a:cxnSpLocks/>
          </p:cNvCxnSpPr>
          <p:nvPr/>
        </p:nvCxnSpPr>
        <p:spPr>
          <a:xfrm>
            <a:off x="752528" y="247662"/>
            <a:ext cx="11436297" cy="0"/>
          </a:xfrm>
          <a:prstGeom prst="line">
            <a:avLst/>
          </a:prstGeom>
          <a:ln w="19050" cap="sq">
            <a:solidFill>
              <a:srgbClr val="CE1126"/>
            </a:solidFill>
            <a:headEnd type="oval" w="sm" len="sm"/>
          </a:ln>
          <a:effectLst/>
        </p:spPr>
        <p:style>
          <a:lnRef idx="2">
            <a:schemeClr val="accent1"/>
          </a:lnRef>
          <a:fillRef idx="0">
            <a:schemeClr val="accent1"/>
          </a:fillRef>
          <a:effectRef idx="1">
            <a:schemeClr val="accent1"/>
          </a:effectRef>
          <a:fontRef idx="minor">
            <a:schemeClr val="tx1"/>
          </a:fontRef>
        </p:style>
      </p:cxnSp>
      <p:pic>
        <p:nvPicPr>
          <p:cNvPr id="8" name="Graphic 7">
            <a:extLst>
              <a:ext uri="{FF2B5EF4-FFF2-40B4-BE49-F238E27FC236}">
                <a16:creationId xmlns:a16="http://schemas.microsoft.com/office/drawing/2014/main" id="{12ADE7C4-C9D6-C340-9D31-184D270C184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2096" y="5526826"/>
            <a:ext cx="3071203" cy="514215"/>
          </a:xfrm>
          <a:prstGeom prst="rect">
            <a:avLst/>
          </a:prstGeom>
        </p:spPr>
      </p:pic>
      <p:sp>
        <p:nvSpPr>
          <p:cNvPr id="3" name="Footer Placeholder 2">
            <a:extLst>
              <a:ext uri="{FF2B5EF4-FFF2-40B4-BE49-F238E27FC236}">
                <a16:creationId xmlns:a16="http://schemas.microsoft.com/office/drawing/2014/main" id="{9E57AB0E-0F4E-1947-B8B6-7C262AFC57BD}"/>
              </a:ext>
            </a:extLst>
          </p:cNvPr>
          <p:cNvSpPr>
            <a:spLocks noGrp="1"/>
          </p:cNvSpPr>
          <p:nvPr>
            <p:ph type="ftr" sz="quarter" idx="16"/>
          </p:nvPr>
        </p:nvSpPr>
        <p:spPr/>
        <p:txBody>
          <a:bodyPr/>
          <a:lstStyle/>
          <a:p>
            <a:r>
              <a:rPr lang="en-US">
                <a:cs typeface="DIN-Light"/>
              </a:rPr>
              <a:t>© 2022 Collins Aerospace.  | Collins Aerospace Proprietary.  |  This document does not include any export controlled technical data.</a:t>
            </a:r>
            <a:endParaRPr lang="en-US" dirty="0"/>
          </a:p>
        </p:txBody>
      </p:sp>
      <p:sp>
        <p:nvSpPr>
          <p:cNvPr id="9" name="Date Placeholder 4">
            <a:extLst>
              <a:ext uri="{FF2B5EF4-FFF2-40B4-BE49-F238E27FC236}">
                <a16:creationId xmlns:a16="http://schemas.microsoft.com/office/drawing/2014/main" id="{91D9C732-02B9-43DD-804C-67E9914A7B20}"/>
              </a:ext>
            </a:extLst>
          </p:cNvPr>
          <p:cNvSpPr>
            <a:spLocks noGrp="1"/>
          </p:cNvSpPr>
          <p:nvPr>
            <p:ph type="dt" sz="half" idx="12"/>
          </p:nvPr>
        </p:nvSpPr>
        <p:spPr>
          <a:xfrm>
            <a:off x="9051010" y="6402278"/>
            <a:ext cx="2312452" cy="216670"/>
          </a:xfrm>
          <a:noFill/>
        </p:spPr>
        <p:txBody>
          <a:bodyPr vert="horz" lIns="0" tIns="0" rIns="0" bIns="0" rtlCol="0">
            <a:noAutofit/>
          </a:bodyPr>
          <a:lstStyle>
            <a:lvl1pPr algn="r">
              <a:defRPr lang="en-US" sz="1400" b="1" baseline="0" smtClean="0">
                <a:solidFill>
                  <a:schemeClr val="tx1"/>
                </a:solidFill>
                <a:latin typeface="Arial" panose="020B0604020202020204" pitchFamily="34" charset="0"/>
                <a:cs typeface="Arial" panose="020B0604020202020204" pitchFamily="34" charset="0"/>
              </a:defRPr>
            </a:lvl1pPr>
          </a:lstStyle>
          <a:p>
            <a:pPr>
              <a:spcAft>
                <a:spcPts val="600"/>
              </a:spcAft>
              <a:buClr>
                <a:schemeClr val="tx2"/>
              </a:buClr>
              <a:buSzPct val="75000"/>
              <a:buFont typeface="Arial" panose="020B0604020202020204" pitchFamily="34" charset="0"/>
              <a:buNone/>
            </a:pPr>
            <a:endParaRPr lang="en-US"/>
          </a:p>
        </p:txBody>
      </p:sp>
    </p:spTree>
    <p:extLst>
      <p:ext uri="{BB962C8B-B14F-4D97-AF65-F5344CB8AC3E}">
        <p14:creationId xmlns:p14="http://schemas.microsoft.com/office/powerpoint/2010/main" val="593452395"/>
      </p:ext>
    </p:extLst>
  </p:cSld>
  <p:clrMapOvr>
    <a:masterClrMapping/>
  </p:clrMapOvr>
  <p:extLst>
    <p:ext uri="{DCECCB84-F9BA-43D5-87BE-67443E8EF086}">
      <p15:sldGuideLst xmlns:p15="http://schemas.microsoft.com/office/powerpoint/2012/main">
        <p15:guide id="1" orient="horz" pos="3552">
          <p15:clr>
            <a:srgbClr val="FBAE40"/>
          </p15:clr>
        </p15:guide>
        <p15:guide id="2" orient="horz" pos="3144">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p:cSld name="Collins Cover: Military JTAC">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CF0772C-4F06-5740-8477-5DD44F33AC88}"/>
              </a:ext>
            </a:extLst>
          </p:cNvPr>
          <p:cNvPicPr>
            <a:picLocks noChangeAspect="1"/>
          </p:cNvPicPr>
          <p:nvPr/>
        </p:nvPicPr>
        <p:blipFill>
          <a:blip r:embed="rId2"/>
          <a:stretch>
            <a:fillRect/>
          </a:stretch>
        </p:blipFill>
        <p:spPr>
          <a:xfrm>
            <a:off x="3175" y="0"/>
            <a:ext cx="12192000" cy="5010150"/>
          </a:xfrm>
          <a:prstGeom prst="rect">
            <a:avLst/>
          </a:prstGeom>
        </p:spPr>
      </p:pic>
      <p:sp>
        <p:nvSpPr>
          <p:cNvPr id="2" name="Title"/>
          <p:cNvSpPr>
            <a:spLocks noGrp="1"/>
          </p:cNvSpPr>
          <p:nvPr>
            <p:ph type="title" hasCustomPrompt="1"/>
          </p:nvPr>
        </p:nvSpPr>
        <p:spPr>
          <a:xfrm>
            <a:off x="4257535" y="5297244"/>
            <a:ext cx="7105927" cy="566816"/>
          </a:xfrm>
          <a:noFill/>
        </p:spPr>
        <p:txBody>
          <a:bodyPr anchor="b" anchorCtr="0"/>
          <a:lstStyle>
            <a:lvl1pPr defTabSz="914400">
              <a:spcBef>
                <a:spcPct val="0"/>
              </a:spcBef>
              <a:defRPr sz="2200">
                <a:solidFill>
                  <a:schemeClr val="tx1"/>
                </a:solidFill>
              </a:defRPr>
            </a:lvl1pPr>
          </a:lstStyle>
          <a:p>
            <a:pPr lvl="0" defTabSz="914400">
              <a:spcBef>
                <a:spcPct val="0"/>
              </a:spcBef>
            </a:pPr>
            <a:r>
              <a:rPr lang="en-US" dirty="0"/>
              <a:t>TITLE 22 PT. BLACK. REGULAR. UPPERCASE.</a:t>
            </a:r>
          </a:p>
        </p:txBody>
      </p:sp>
      <p:sp>
        <p:nvSpPr>
          <p:cNvPr id="5" name="Text Placeholder 4"/>
          <p:cNvSpPr>
            <a:spLocks noGrp="1"/>
          </p:cNvSpPr>
          <p:nvPr>
            <p:ph type="body" sz="quarter" idx="15" hasCustomPrompt="1"/>
          </p:nvPr>
        </p:nvSpPr>
        <p:spPr>
          <a:xfrm>
            <a:off x="4257535" y="6041041"/>
            <a:ext cx="7105927" cy="216670"/>
          </a:xfrm>
          <a:noFill/>
        </p:spPr>
        <p:txBody>
          <a:bodyPr/>
          <a:lstStyle>
            <a:lvl1pPr marL="0" marR="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sz="1600" b="0" baseline="0">
                <a:solidFill>
                  <a:schemeClr val="tx1"/>
                </a:solidFill>
              </a:defRPr>
            </a:lvl1pPr>
          </a:lstStyle>
          <a:p>
            <a:pPr marL="0" marR="0" lvl="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16 pt. Black. Regular. Sentence case.</a:t>
            </a:r>
          </a:p>
        </p:txBody>
      </p:sp>
      <p:cxnSp>
        <p:nvCxnSpPr>
          <p:cNvPr id="11" name="Straight Connector 10">
            <a:extLst>
              <a:ext uri="{FF2B5EF4-FFF2-40B4-BE49-F238E27FC236}">
                <a16:creationId xmlns:a16="http://schemas.microsoft.com/office/drawing/2014/main" id="{E648BD36-0B39-4245-A543-F4FCE86E5E97}"/>
              </a:ext>
            </a:extLst>
          </p:cNvPr>
          <p:cNvCxnSpPr>
            <a:cxnSpLocks/>
          </p:cNvCxnSpPr>
          <p:nvPr/>
        </p:nvCxnSpPr>
        <p:spPr>
          <a:xfrm>
            <a:off x="752528" y="247662"/>
            <a:ext cx="11436297" cy="0"/>
          </a:xfrm>
          <a:prstGeom prst="line">
            <a:avLst/>
          </a:prstGeom>
          <a:ln w="19050" cap="sq">
            <a:solidFill>
              <a:srgbClr val="CE1126"/>
            </a:solidFill>
            <a:headEnd type="oval" w="sm" len="sm"/>
          </a:ln>
          <a:effectLst/>
        </p:spPr>
        <p:style>
          <a:lnRef idx="2">
            <a:schemeClr val="accent1"/>
          </a:lnRef>
          <a:fillRef idx="0">
            <a:schemeClr val="accent1"/>
          </a:fillRef>
          <a:effectRef idx="1">
            <a:schemeClr val="accent1"/>
          </a:effectRef>
          <a:fontRef idx="minor">
            <a:schemeClr val="tx1"/>
          </a:fontRef>
        </p:style>
      </p:cxnSp>
      <p:pic>
        <p:nvPicPr>
          <p:cNvPr id="8" name="Graphic 7">
            <a:extLst>
              <a:ext uri="{FF2B5EF4-FFF2-40B4-BE49-F238E27FC236}">
                <a16:creationId xmlns:a16="http://schemas.microsoft.com/office/drawing/2014/main" id="{4AAEFDDF-E94C-534C-B962-F3657664643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2096" y="5526826"/>
            <a:ext cx="3071203" cy="514215"/>
          </a:xfrm>
          <a:prstGeom prst="rect">
            <a:avLst/>
          </a:prstGeom>
        </p:spPr>
      </p:pic>
      <p:sp>
        <p:nvSpPr>
          <p:cNvPr id="3" name="Footer Placeholder 2">
            <a:extLst>
              <a:ext uri="{FF2B5EF4-FFF2-40B4-BE49-F238E27FC236}">
                <a16:creationId xmlns:a16="http://schemas.microsoft.com/office/drawing/2014/main" id="{71038D9C-104A-C24D-AB2E-5EAAFDCF97F0}"/>
              </a:ext>
            </a:extLst>
          </p:cNvPr>
          <p:cNvSpPr>
            <a:spLocks noGrp="1"/>
          </p:cNvSpPr>
          <p:nvPr>
            <p:ph type="ftr" sz="quarter" idx="16"/>
          </p:nvPr>
        </p:nvSpPr>
        <p:spPr/>
        <p:txBody>
          <a:bodyPr/>
          <a:lstStyle/>
          <a:p>
            <a:r>
              <a:rPr lang="en-US">
                <a:cs typeface="DIN-Light"/>
              </a:rPr>
              <a:t>© 2022 Collins Aerospace.  | Collins Aerospace Proprietary.  |  This document does not include any export controlled technical data.</a:t>
            </a:r>
            <a:endParaRPr lang="en-US" dirty="0"/>
          </a:p>
        </p:txBody>
      </p:sp>
      <p:sp>
        <p:nvSpPr>
          <p:cNvPr id="12" name="Date Placeholder 4">
            <a:extLst>
              <a:ext uri="{FF2B5EF4-FFF2-40B4-BE49-F238E27FC236}">
                <a16:creationId xmlns:a16="http://schemas.microsoft.com/office/drawing/2014/main" id="{53246AEB-63B4-4B15-AC5A-81ADDDAD5BF9}"/>
              </a:ext>
            </a:extLst>
          </p:cNvPr>
          <p:cNvSpPr>
            <a:spLocks noGrp="1"/>
          </p:cNvSpPr>
          <p:nvPr>
            <p:ph type="dt" sz="half" idx="12"/>
          </p:nvPr>
        </p:nvSpPr>
        <p:spPr>
          <a:xfrm>
            <a:off x="9051010" y="6402278"/>
            <a:ext cx="2312452" cy="216670"/>
          </a:xfrm>
          <a:noFill/>
        </p:spPr>
        <p:txBody>
          <a:bodyPr vert="horz" lIns="0" tIns="0" rIns="0" bIns="0" rtlCol="0">
            <a:noAutofit/>
          </a:bodyPr>
          <a:lstStyle>
            <a:lvl1pPr algn="r">
              <a:defRPr lang="en-US" sz="1400" b="1" baseline="0" smtClean="0">
                <a:solidFill>
                  <a:schemeClr val="tx1"/>
                </a:solidFill>
                <a:latin typeface="Arial" panose="020B0604020202020204" pitchFamily="34" charset="0"/>
                <a:cs typeface="Arial" panose="020B0604020202020204" pitchFamily="34" charset="0"/>
              </a:defRPr>
            </a:lvl1pPr>
          </a:lstStyle>
          <a:p>
            <a:pPr>
              <a:spcAft>
                <a:spcPts val="600"/>
              </a:spcAft>
              <a:buClr>
                <a:schemeClr val="tx2"/>
              </a:buClr>
              <a:buSzPct val="75000"/>
              <a:buFont typeface="Arial" panose="020B0604020202020204" pitchFamily="34" charset="0"/>
              <a:buNone/>
            </a:pPr>
            <a:endParaRPr lang="en-US"/>
          </a:p>
        </p:txBody>
      </p:sp>
    </p:spTree>
    <p:extLst>
      <p:ext uri="{BB962C8B-B14F-4D97-AF65-F5344CB8AC3E}">
        <p14:creationId xmlns:p14="http://schemas.microsoft.com/office/powerpoint/2010/main" val="1752973013"/>
      </p:ext>
    </p:extLst>
  </p:cSld>
  <p:clrMapOvr>
    <a:masterClrMapping/>
  </p:clrMapOvr>
  <p:extLst>
    <p:ext uri="{DCECCB84-F9BA-43D5-87BE-67443E8EF086}">
      <p15:sldGuideLst xmlns:p15="http://schemas.microsoft.com/office/powerpoint/2012/main">
        <p15:guide id="1" orient="horz" pos="3552">
          <p15:clr>
            <a:srgbClr val="FBAE40"/>
          </p15:clr>
        </p15:guide>
        <p15:guide id="2" orient="horz" pos="3144">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p:cSld name="Collins Cover: Bombardier Challeng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8376E2-3CB4-9045-8931-A3609F0A1599}"/>
              </a:ext>
            </a:extLst>
          </p:cNvPr>
          <p:cNvPicPr>
            <a:picLocks noChangeAspect="1"/>
          </p:cNvPicPr>
          <p:nvPr/>
        </p:nvPicPr>
        <p:blipFill>
          <a:blip r:embed="rId2"/>
          <a:stretch>
            <a:fillRect/>
          </a:stretch>
        </p:blipFill>
        <p:spPr>
          <a:xfrm>
            <a:off x="3175" y="0"/>
            <a:ext cx="12192000" cy="5010150"/>
          </a:xfrm>
          <a:prstGeom prst="rect">
            <a:avLst/>
          </a:prstGeom>
        </p:spPr>
      </p:pic>
      <p:sp>
        <p:nvSpPr>
          <p:cNvPr id="2" name="Title"/>
          <p:cNvSpPr>
            <a:spLocks noGrp="1"/>
          </p:cNvSpPr>
          <p:nvPr>
            <p:ph type="title" hasCustomPrompt="1"/>
          </p:nvPr>
        </p:nvSpPr>
        <p:spPr>
          <a:xfrm>
            <a:off x="4257535" y="5297244"/>
            <a:ext cx="7105927" cy="566816"/>
          </a:xfrm>
          <a:noFill/>
        </p:spPr>
        <p:txBody>
          <a:bodyPr anchor="b" anchorCtr="0"/>
          <a:lstStyle>
            <a:lvl1pPr defTabSz="914400">
              <a:spcBef>
                <a:spcPct val="0"/>
              </a:spcBef>
              <a:defRPr sz="2200">
                <a:solidFill>
                  <a:schemeClr val="tx1"/>
                </a:solidFill>
              </a:defRPr>
            </a:lvl1pPr>
          </a:lstStyle>
          <a:p>
            <a:pPr lvl="0" defTabSz="914400">
              <a:spcBef>
                <a:spcPct val="0"/>
              </a:spcBef>
            </a:pPr>
            <a:r>
              <a:rPr lang="en-US" dirty="0"/>
              <a:t>TITLE 22 PT. BLACK. REGULAR. UPPERCASE.</a:t>
            </a:r>
          </a:p>
        </p:txBody>
      </p:sp>
      <p:sp>
        <p:nvSpPr>
          <p:cNvPr id="5" name="Text Placeholder 4"/>
          <p:cNvSpPr>
            <a:spLocks noGrp="1"/>
          </p:cNvSpPr>
          <p:nvPr>
            <p:ph type="body" sz="quarter" idx="15" hasCustomPrompt="1"/>
          </p:nvPr>
        </p:nvSpPr>
        <p:spPr>
          <a:xfrm>
            <a:off x="4257535" y="6041041"/>
            <a:ext cx="7105927" cy="216670"/>
          </a:xfrm>
          <a:noFill/>
        </p:spPr>
        <p:txBody>
          <a:bodyPr/>
          <a:lstStyle>
            <a:lvl1pPr marL="0" marR="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sz="1600" b="0" baseline="0">
                <a:solidFill>
                  <a:schemeClr val="tx1"/>
                </a:solidFill>
              </a:defRPr>
            </a:lvl1pPr>
          </a:lstStyle>
          <a:p>
            <a:pPr marL="0" marR="0" lvl="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16 pt. Black. Regular. Sentence case.</a:t>
            </a:r>
          </a:p>
        </p:txBody>
      </p:sp>
      <p:cxnSp>
        <p:nvCxnSpPr>
          <p:cNvPr id="11" name="Straight Connector 10">
            <a:extLst>
              <a:ext uri="{FF2B5EF4-FFF2-40B4-BE49-F238E27FC236}">
                <a16:creationId xmlns:a16="http://schemas.microsoft.com/office/drawing/2014/main" id="{E648BD36-0B39-4245-A543-F4FCE86E5E97}"/>
              </a:ext>
            </a:extLst>
          </p:cNvPr>
          <p:cNvCxnSpPr>
            <a:cxnSpLocks/>
          </p:cNvCxnSpPr>
          <p:nvPr/>
        </p:nvCxnSpPr>
        <p:spPr>
          <a:xfrm>
            <a:off x="752528" y="247662"/>
            <a:ext cx="11436297" cy="0"/>
          </a:xfrm>
          <a:prstGeom prst="line">
            <a:avLst/>
          </a:prstGeom>
          <a:ln w="19050" cap="sq">
            <a:solidFill>
              <a:srgbClr val="CE1126"/>
            </a:solidFill>
            <a:headEnd type="oval" w="sm" len="sm"/>
          </a:ln>
          <a:effectLst/>
        </p:spPr>
        <p:style>
          <a:lnRef idx="2">
            <a:schemeClr val="accent1"/>
          </a:lnRef>
          <a:fillRef idx="0">
            <a:schemeClr val="accent1"/>
          </a:fillRef>
          <a:effectRef idx="1">
            <a:schemeClr val="accent1"/>
          </a:effectRef>
          <a:fontRef idx="minor">
            <a:schemeClr val="tx1"/>
          </a:fontRef>
        </p:style>
      </p:cxnSp>
      <p:pic>
        <p:nvPicPr>
          <p:cNvPr id="8" name="Graphic 7">
            <a:extLst>
              <a:ext uri="{FF2B5EF4-FFF2-40B4-BE49-F238E27FC236}">
                <a16:creationId xmlns:a16="http://schemas.microsoft.com/office/drawing/2014/main" id="{2CC691F9-2696-8A42-9AE2-E828441D090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2096" y="5526826"/>
            <a:ext cx="3071203" cy="514215"/>
          </a:xfrm>
          <a:prstGeom prst="rect">
            <a:avLst/>
          </a:prstGeom>
        </p:spPr>
      </p:pic>
      <p:sp>
        <p:nvSpPr>
          <p:cNvPr id="3" name="Footer Placeholder 2">
            <a:extLst>
              <a:ext uri="{FF2B5EF4-FFF2-40B4-BE49-F238E27FC236}">
                <a16:creationId xmlns:a16="http://schemas.microsoft.com/office/drawing/2014/main" id="{D167C4F7-4602-644E-8974-9A2BD1FBE32C}"/>
              </a:ext>
            </a:extLst>
          </p:cNvPr>
          <p:cNvSpPr>
            <a:spLocks noGrp="1"/>
          </p:cNvSpPr>
          <p:nvPr>
            <p:ph type="ftr" sz="quarter" idx="16"/>
          </p:nvPr>
        </p:nvSpPr>
        <p:spPr/>
        <p:txBody>
          <a:bodyPr/>
          <a:lstStyle/>
          <a:p>
            <a:r>
              <a:rPr lang="en-US">
                <a:cs typeface="DIN-Light"/>
              </a:rPr>
              <a:t>© 2022 Collins Aerospace.  | Collins Aerospace Proprietary.  |  This document does not include any export controlled technical data.</a:t>
            </a:r>
            <a:endParaRPr lang="en-US" dirty="0"/>
          </a:p>
        </p:txBody>
      </p:sp>
      <p:sp>
        <p:nvSpPr>
          <p:cNvPr id="10" name="Date Placeholder 4">
            <a:extLst>
              <a:ext uri="{FF2B5EF4-FFF2-40B4-BE49-F238E27FC236}">
                <a16:creationId xmlns:a16="http://schemas.microsoft.com/office/drawing/2014/main" id="{05875C39-33FA-4D75-B72E-4F508CA7E1F5}"/>
              </a:ext>
            </a:extLst>
          </p:cNvPr>
          <p:cNvSpPr>
            <a:spLocks noGrp="1"/>
          </p:cNvSpPr>
          <p:nvPr>
            <p:ph type="dt" sz="half" idx="12"/>
          </p:nvPr>
        </p:nvSpPr>
        <p:spPr>
          <a:xfrm>
            <a:off x="9051010" y="6402278"/>
            <a:ext cx="2312452" cy="216670"/>
          </a:xfrm>
          <a:noFill/>
        </p:spPr>
        <p:txBody>
          <a:bodyPr vert="horz" lIns="0" tIns="0" rIns="0" bIns="0" rtlCol="0">
            <a:noAutofit/>
          </a:bodyPr>
          <a:lstStyle>
            <a:lvl1pPr algn="r">
              <a:defRPr lang="en-US" sz="1400" b="1" baseline="0" smtClean="0">
                <a:solidFill>
                  <a:schemeClr val="tx1"/>
                </a:solidFill>
                <a:latin typeface="Arial" panose="020B0604020202020204" pitchFamily="34" charset="0"/>
                <a:cs typeface="Arial" panose="020B0604020202020204" pitchFamily="34" charset="0"/>
              </a:defRPr>
            </a:lvl1pPr>
          </a:lstStyle>
          <a:p>
            <a:pPr>
              <a:spcAft>
                <a:spcPts val="600"/>
              </a:spcAft>
              <a:buClr>
                <a:schemeClr val="tx2"/>
              </a:buClr>
              <a:buSzPct val="75000"/>
              <a:buFont typeface="Arial" panose="020B0604020202020204" pitchFamily="34" charset="0"/>
              <a:buNone/>
            </a:pPr>
            <a:endParaRPr lang="en-US"/>
          </a:p>
        </p:txBody>
      </p:sp>
    </p:spTree>
    <p:extLst>
      <p:ext uri="{BB962C8B-B14F-4D97-AF65-F5344CB8AC3E}">
        <p14:creationId xmlns:p14="http://schemas.microsoft.com/office/powerpoint/2010/main" val="1380609535"/>
      </p:ext>
    </p:extLst>
  </p:cSld>
  <p:clrMapOvr>
    <a:masterClrMapping/>
  </p:clrMapOvr>
  <p:extLst>
    <p:ext uri="{DCECCB84-F9BA-43D5-87BE-67443E8EF086}">
      <p15:sldGuideLst xmlns:p15="http://schemas.microsoft.com/office/powerpoint/2012/main">
        <p15:guide id="1" orient="horz" pos="3552">
          <p15:clr>
            <a:srgbClr val="FBAE40"/>
          </p15:clr>
        </p15:guide>
        <p15:guide id="2" orient="horz" pos="3144">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p:cSld name="Collins Cover: UH-60 Blackhaw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6D93502-0A19-3C4D-8E40-85252E84B68F}"/>
              </a:ext>
            </a:extLst>
          </p:cNvPr>
          <p:cNvPicPr>
            <a:picLocks noChangeAspect="1"/>
          </p:cNvPicPr>
          <p:nvPr/>
        </p:nvPicPr>
        <p:blipFill>
          <a:blip r:embed="rId2"/>
          <a:stretch>
            <a:fillRect/>
          </a:stretch>
        </p:blipFill>
        <p:spPr>
          <a:xfrm>
            <a:off x="0" y="0"/>
            <a:ext cx="12192000" cy="5010150"/>
          </a:xfrm>
          <a:prstGeom prst="rect">
            <a:avLst/>
          </a:prstGeom>
        </p:spPr>
      </p:pic>
      <p:sp>
        <p:nvSpPr>
          <p:cNvPr id="2" name="Title"/>
          <p:cNvSpPr>
            <a:spLocks noGrp="1"/>
          </p:cNvSpPr>
          <p:nvPr>
            <p:ph type="title" hasCustomPrompt="1"/>
          </p:nvPr>
        </p:nvSpPr>
        <p:spPr>
          <a:xfrm>
            <a:off x="4257535" y="5297244"/>
            <a:ext cx="7105927" cy="566816"/>
          </a:xfrm>
          <a:noFill/>
        </p:spPr>
        <p:txBody>
          <a:bodyPr anchor="b" anchorCtr="0"/>
          <a:lstStyle>
            <a:lvl1pPr defTabSz="914400">
              <a:spcBef>
                <a:spcPct val="0"/>
              </a:spcBef>
              <a:defRPr sz="2200">
                <a:solidFill>
                  <a:schemeClr val="tx1"/>
                </a:solidFill>
              </a:defRPr>
            </a:lvl1pPr>
          </a:lstStyle>
          <a:p>
            <a:pPr lvl="0" defTabSz="914400">
              <a:spcBef>
                <a:spcPct val="0"/>
              </a:spcBef>
            </a:pPr>
            <a:r>
              <a:rPr lang="en-US" dirty="0"/>
              <a:t>TITLE 22 PT. BLACK. REGULAR. UPPERCASE.</a:t>
            </a:r>
          </a:p>
        </p:txBody>
      </p:sp>
      <p:sp>
        <p:nvSpPr>
          <p:cNvPr id="5" name="Text Placeholder 4"/>
          <p:cNvSpPr>
            <a:spLocks noGrp="1"/>
          </p:cNvSpPr>
          <p:nvPr>
            <p:ph type="body" sz="quarter" idx="15" hasCustomPrompt="1"/>
          </p:nvPr>
        </p:nvSpPr>
        <p:spPr>
          <a:xfrm>
            <a:off x="4257535" y="6041041"/>
            <a:ext cx="7105927" cy="216670"/>
          </a:xfrm>
          <a:noFill/>
        </p:spPr>
        <p:txBody>
          <a:bodyPr/>
          <a:lstStyle>
            <a:lvl1pPr marL="0" marR="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sz="1600" b="0" baseline="0">
                <a:solidFill>
                  <a:schemeClr val="tx1"/>
                </a:solidFill>
              </a:defRPr>
            </a:lvl1pPr>
          </a:lstStyle>
          <a:p>
            <a:pPr marL="0" marR="0" lvl="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16 pt. Black. Regular. Sentence case.</a:t>
            </a:r>
          </a:p>
        </p:txBody>
      </p:sp>
      <p:cxnSp>
        <p:nvCxnSpPr>
          <p:cNvPr id="11" name="Straight Connector 10">
            <a:extLst>
              <a:ext uri="{FF2B5EF4-FFF2-40B4-BE49-F238E27FC236}">
                <a16:creationId xmlns:a16="http://schemas.microsoft.com/office/drawing/2014/main" id="{E648BD36-0B39-4245-A543-F4FCE86E5E97}"/>
              </a:ext>
            </a:extLst>
          </p:cNvPr>
          <p:cNvCxnSpPr>
            <a:cxnSpLocks/>
          </p:cNvCxnSpPr>
          <p:nvPr/>
        </p:nvCxnSpPr>
        <p:spPr>
          <a:xfrm>
            <a:off x="752528" y="247662"/>
            <a:ext cx="11436297" cy="0"/>
          </a:xfrm>
          <a:prstGeom prst="line">
            <a:avLst/>
          </a:prstGeom>
          <a:ln w="19050" cap="sq">
            <a:solidFill>
              <a:srgbClr val="CE1126"/>
            </a:solidFill>
            <a:headEnd type="oval" w="sm" len="sm"/>
          </a:ln>
          <a:effectLst/>
        </p:spPr>
        <p:style>
          <a:lnRef idx="2">
            <a:schemeClr val="accent1"/>
          </a:lnRef>
          <a:fillRef idx="0">
            <a:schemeClr val="accent1"/>
          </a:fillRef>
          <a:effectRef idx="1">
            <a:schemeClr val="accent1"/>
          </a:effectRef>
          <a:fontRef idx="minor">
            <a:schemeClr val="tx1"/>
          </a:fontRef>
        </p:style>
      </p:cxnSp>
      <p:pic>
        <p:nvPicPr>
          <p:cNvPr id="10" name="Graphic 9">
            <a:extLst>
              <a:ext uri="{FF2B5EF4-FFF2-40B4-BE49-F238E27FC236}">
                <a16:creationId xmlns:a16="http://schemas.microsoft.com/office/drawing/2014/main" id="{A787AB98-5F2A-FF41-A513-9AE47180BD8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2096" y="5526826"/>
            <a:ext cx="3071203" cy="514215"/>
          </a:xfrm>
          <a:prstGeom prst="rect">
            <a:avLst/>
          </a:prstGeom>
        </p:spPr>
      </p:pic>
      <p:sp>
        <p:nvSpPr>
          <p:cNvPr id="3" name="Footer Placeholder 2">
            <a:extLst>
              <a:ext uri="{FF2B5EF4-FFF2-40B4-BE49-F238E27FC236}">
                <a16:creationId xmlns:a16="http://schemas.microsoft.com/office/drawing/2014/main" id="{2F5A6B71-801B-4548-95BF-EFDC7CD73175}"/>
              </a:ext>
            </a:extLst>
          </p:cNvPr>
          <p:cNvSpPr>
            <a:spLocks noGrp="1"/>
          </p:cNvSpPr>
          <p:nvPr>
            <p:ph type="ftr" sz="quarter" idx="16"/>
          </p:nvPr>
        </p:nvSpPr>
        <p:spPr/>
        <p:txBody>
          <a:bodyPr/>
          <a:lstStyle/>
          <a:p>
            <a:r>
              <a:rPr lang="en-US">
                <a:cs typeface="DIN-Light"/>
              </a:rPr>
              <a:t>© 2022 Collins Aerospace.  | Collins Aerospace Proprietary.  |  This document does not include any export controlled technical data.</a:t>
            </a:r>
            <a:endParaRPr lang="en-US" dirty="0"/>
          </a:p>
        </p:txBody>
      </p:sp>
      <p:sp>
        <p:nvSpPr>
          <p:cNvPr id="12" name="Date Placeholder 4">
            <a:extLst>
              <a:ext uri="{FF2B5EF4-FFF2-40B4-BE49-F238E27FC236}">
                <a16:creationId xmlns:a16="http://schemas.microsoft.com/office/drawing/2014/main" id="{F4F1C7AA-9F26-4054-A4F3-21ED1E379BD6}"/>
              </a:ext>
            </a:extLst>
          </p:cNvPr>
          <p:cNvSpPr>
            <a:spLocks noGrp="1"/>
          </p:cNvSpPr>
          <p:nvPr>
            <p:ph type="dt" sz="half" idx="12"/>
          </p:nvPr>
        </p:nvSpPr>
        <p:spPr>
          <a:xfrm>
            <a:off x="9051010" y="6402278"/>
            <a:ext cx="2312452" cy="216670"/>
          </a:xfrm>
          <a:noFill/>
        </p:spPr>
        <p:txBody>
          <a:bodyPr vert="horz" lIns="0" tIns="0" rIns="0" bIns="0" rtlCol="0">
            <a:noAutofit/>
          </a:bodyPr>
          <a:lstStyle>
            <a:lvl1pPr algn="r">
              <a:defRPr lang="en-US" sz="1400" b="1" baseline="0" smtClean="0">
                <a:solidFill>
                  <a:schemeClr val="tx1"/>
                </a:solidFill>
                <a:latin typeface="Arial" panose="020B0604020202020204" pitchFamily="34" charset="0"/>
                <a:cs typeface="Arial" panose="020B0604020202020204" pitchFamily="34" charset="0"/>
              </a:defRPr>
            </a:lvl1pPr>
          </a:lstStyle>
          <a:p>
            <a:pPr>
              <a:spcAft>
                <a:spcPts val="600"/>
              </a:spcAft>
              <a:buClr>
                <a:schemeClr val="tx2"/>
              </a:buClr>
              <a:buSzPct val="75000"/>
              <a:buFont typeface="Arial" panose="020B0604020202020204" pitchFamily="34" charset="0"/>
              <a:buNone/>
            </a:pPr>
            <a:endParaRPr lang="en-US"/>
          </a:p>
        </p:txBody>
      </p:sp>
    </p:spTree>
    <p:extLst>
      <p:ext uri="{BB962C8B-B14F-4D97-AF65-F5344CB8AC3E}">
        <p14:creationId xmlns:p14="http://schemas.microsoft.com/office/powerpoint/2010/main" val="3955870377"/>
      </p:ext>
    </p:extLst>
  </p:cSld>
  <p:clrMapOvr>
    <a:masterClrMapping/>
  </p:clrMapOvr>
  <p:extLst>
    <p:ext uri="{DCECCB84-F9BA-43D5-87BE-67443E8EF086}">
      <p15:sldGuideLst xmlns:p15="http://schemas.microsoft.com/office/powerpoint/2012/main">
        <p15:guide id="1" orient="horz" pos="3552">
          <p15:clr>
            <a:srgbClr val="FBAE40"/>
          </p15:clr>
        </p15:guide>
        <p15:guide id="2" orient="horz" pos="3144">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p:cSld name="Collins Cover: Text/Photo">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E59C32A5-B4BB-BB4B-AE67-DCED005C66B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2096" y="5526826"/>
            <a:ext cx="3071203" cy="514215"/>
          </a:xfrm>
          <a:prstGeom prst="rect">
            <a:avLst/>
          </a:prstGeom>
        </p:spPr>
      </p:pic>
      <p:sp>
        <p:nvSpPr>
          <p:cNvPr id="12" name="Picture Placeholder 5"/>
          <p:cNvSpPr>
            <a:spLocks noGrp="1"/>
          </p:cNvSpPr>
          <p:nvPr>
            <p:ph type="pic" sz="quarter" idx="16" hasCustomPrompt="1"/>
          </p:nvPr>
        </p:nvSpPr>
        <p:spPr>
          <a:xfrm>
            <a:off x="-7938" y="-23813"/>
            <a:ext cx="12199938" cy="5014913"/>
          </a:xfrm>
          <a:solidFill>
            <a:schemeClr val="bg2"/>
          </a:solidFill>
        </p:spPr>
        <p:txBody>
          <a:bodyPr tIns="365760"/>
          <a:lstStyle>
            <a:lvl1pPr marL="285750" indent="0" algn="l">
              <a:buNone/>
              <a:tabLst>
                <a:tab pos="225425" algn="l"/>
              </a:tabLst>
              <a:defRPr lang="en-US" b="0" dirty="0"/>
            </a:lvl1pPr>
            <a:lvl2pPr marL="400050" marR="0" indent="0" algn="l" defTabSz="914400" rtl="0" eaLnBrk="1" fontAlgn="auto" latinLnBrk="0" hangingPunct="1">
              <a:lnSpc>
                <a:spcPct val="90000"/>
              </a:lnSpc>
              <a:spcBef>
                <a:spcPts val="200"/>
              </a:spcBef>
              <a:spcAft>
                <a:spcPts val="0"/>
              </a:spcAft>
              <a:buClr>
                <a:schemeClr val="tx2"/>
              </a:buClr>
              <a:buSzPct val="100000"/>
              <a:buFont typeface="Arial" panose="020B0604020202020204" pitchFamily="34" charset="0"/>
              <a:buNone/>
              <a:tabLst/>
              <a:defRPr b="0">
                <a:solidFill>
                  <a:schemeClr val="tx1"/>
                </a:solidFill>
              </a:defRPr>
            </a:lvl2pPr>
          </a:lstStyle>
          <a:p>
            <a:pPr marL="285750" marR="0" lvl="0" indent="-285750" algn="l" defTabSz="0" rtl="0" eaLnBrk="1" fontAlgn="auto" latinLnBrk="0" hangingPunct="1">
              <a:lnSpc>
                <a:spcPct val="90000"/>
              </a:lnSpc>
              <a:spcBef>
                <a:spcPts val="0"/>
              </a:spcBef>
              <a:spcAft>
                <a:spcPts val="0"/>
              </a:spcAft>
              <a:buClr>
                <a:schemeClr val="tx2"/>
              </a:buClr>
              <a:buSzPct val="115000"/>
              <a:tabLst>
                <a:tab pos="225425" algn="l"/>
              </a:tabLst>
              <a:defRPr/>
            </a:pPr>
            <a:r>
              <a:rPr lang="en-US" dirty="0"/>
              <a:t>To add a new cover image to your presentation, use the following steps: 1 -  Select “Insert” in the top navigation ribbon and choose “Picture”/”Picture from File…”  2 – Locate the new image and choose “Insert”. To adjust how the image displays, use the “Crop” feature. </a:t>
            </a:r>
          </a:p>
        </p:txBody>
      </p:sp>
      <p:sp>
        <p:nvSpPr>
          <p:cNvPr id="2" name="Title"/>
          <p:cNvSpPr>
            <a:spLocks noGrp="1"/>
          </p:cNvSpPr>
          <p:nvPr>
            <p:ph type="title" hasCustomPrompt="1"/>
          </p:nvPr>
        </p:nvSpPr>
        <p:spPr>
          <a:xfrm>
            <a:off x="4257535" y="5297244"/>
            <a:ext cx="7105927" cy="566816"/>
          </a:xfrm>
          <a:noFill/>
        </p:spPr>
        <p:txBody>
          <a:bodyPr anchor="b" anchorCtr="0"/>
          <a:lstStyle>
            <a:lvl1pPr defTabSz="914400">
              <a:spcBef>
                <a:spcPct val="0"/>
              </a:spcBef>
              <a:defRPr sz="2200">
                <a:solidFill>
                  <a:schemeClr val="tx1"/>
                </a:solidFill>
              </a:defRPr>
            </a:lvl1pPr>
          </a:lstStyle>
          <a:p>
            <a:pPr lvl="0" defTabSz="914400">
              <a:spcBef>
                <a:spcPct val="0"/>
              </a:spcBef>
            </a:pPr>
            <a:r>
              <a:rPr lang="en-US" dirty="0"/>
              <a:t>TITLE 22 PT. BLACK. REGULAR. UPPERCASE.</a:t>
            </a:r>
          </a:p>
        </p:txBody>
      </p:sp>
      <p:sp>
        <p:nvSpPr>
          <p:cNvPr id="5" name="Text Placeholder 4"/>
          <p:cNvSpPr>
            <a:spLocks noGrp="1"/>
          </p:cNvSpPr>
          <p:nvPr>
            <p:ph type="body" sz="quarter" idx="15" hasCustomPrompt="1"/>
          </p:nvPr>
        </p:nvSpPr>
        <p:spPr>
          <a:xfrm>
            <a:off x="4257535" y="6041041"/>
            <a:ext cx="7105927" cy="216670"/>
          </a:xfrm>
          <a:noFill/>
        </p:spPr>
        <p:txBody>
          <a:bodyPr/>
          <a:lstStyle>
            <a:lvl1pPr marL="0" marR="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sz="1600" b="0" baseline="0">
                <a:solidFill>
                  <a:schemeClr val="tx1"/>
                </a:solidFill>
              </a:defRPr>
            </a:lvl1pPr>
          </a:lstStyle>
          <a:p>
            <a:pPr marL="0" marR="0" lvl="0" indent="0" algn="l" defTabSz="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16 pt. Black. Regular. Sentence case.</a:t>
            </a:r>
          </a:p>
        </p:txBody>
      </p:sp>
      <p:sp>
        <p:nvSpPr>
          <p:cNvPr id="3" name="Footer Placeholder 2">
            <a:extLst>
              <a:ext uri="{FF2B5EF4-FFF2-40B4-BE49-F238E27FC236}">
                <a16:creationId xmlns:a16="http://schemas.microsoft.com/office/drawing/2014/main" id="{99D50E0E-E97D-0A43-A395-AC30E466A054}"/>
              </a:ext>
            </a:extLst>
          </p:cNvPr>
          <p:cNvSpPr>
            <a:spLocks noGrp="1"/>
          </p:cNvSpPr>
          <p:nvPr>
            <p:ph type="ftr" sz="quarter" idx="17"/>
          </p:nvPr>
        </p:nvSpPr>
        <p:spPr/>
        <p:txBody>
          <a:bodyPr/>
          <a:lstStyle/>
          <a:p>
            <a:r>
              <a:rPr lang="en-US">
                <a:cs typeface="DIN-Light"/>
              </a:rPr>
              <a:t>© 2022 Collins Aerospace.  | Collins Aerospace Proprietary.  |  This document does not include any export controlled technical data.</a:t>
            </a:r>
            <a:endParaRPr lang="en-US" dirty="0"/>
          </a:p>
        </p:txBody>
      </p:sp>
      <p:sp>
        <p:nvSpPr>
          <p:cNvPr id="9" name="Date Placeholder 4">
            <a:extLst>
              <a:ext uri="{FF2B5EF4-FFF2-40B4-BE49-F238E27FC236}">
                <a16:creationId xmlns:a16="http://schemas.microsoft.com/office/drawing/2014/main" id="{50007201-001E-44BC-B65E-D0A46B577A9E}"/>
              </a:ext>
            </a:extLst>
          </p:cNvPr>
          <p:cNvSpPr>
            <a:spLocks noGrp="1"/>
          </p:cNvSpPr>
          <p:nvPr>
            <p:ph type="dt" sz="half" idx="12"/>
          </p:nvPr>
        </p:nvSpPr>
        <p:spPr>
          <a:xfrm>
            <a:off x="9051010" y="6402278"/>
            <a:ext cx="2312452" cy="216670"/>
          </a:xfrm>
          <a:noFill/>
        </p:spPr>
        <p:txBody>
          <a:bodyPr vert="horz" lIns="0" tIns="0" rIns="0" bIns="0" rtlCol="0">
            <a:noAutofit/>
          </a:bodyPr>
          <a:lstStyle>
            <a:lvl1pPr algn="r">
              <a:defRPr lang="en-US" sz="1400" b="1" baseline="0" smtClean="0">
                <a:solidFill>
                  <a:schemeClr val="tx1"/>
                </a:solidFill>
                <a:latin typeface="Arial" panose="020B0604020202020204" pitchFamily="34" charset="0"/>
                <a:cs typeface="Arial" panose="020B0604020202020204" pitchFamily="34" charset="0"/>
              </a:defRPr>
            </a:lvl1pPr>
          </a:lstStyle>
          <a:p>
            <a:pPr>
              <a:spcAft>
                <a:spcPts val="600"/>
              </a:spcAft>
              <a:buClr>
                <a:schemeClr val="tx2"/>
              </a:buClr>
              <a:buSzPct val="75000"/>
              <a:buFont typeface="Arial" panose="020B0604020202020204" pitchFamily="34" charset="0"/>
              <a:buNone/>
            </a:pPr>
            <a:endParaRPr lang="en-US"/>
          </a:p>
        </p:txBody>
      </p:sp>
    </p:spTree>
    <p:extLst>
      <p:ext uri="{BB962C8B-B14F-4D97-AF65-F5344CB8AC3E}">
        <p14:creationId xmlns:p14="http://schemas.microsoft.com/office/powerpoint/2010/main" val="308342919"/>
      </p:ext>
    </p:extLst>
  </p:cSld>
  <p:clrMapOvr>
    <a:masterClrMapping/>
  </p:clrMapOvr>
  <p:extLst>
    <p:ext uri="{DCECCB84-F9BA-43D5-87BE-67443E8EF086}">
      <p15:sldGuideLst xmlns:p15="http://schemas.microsoft.com/office/powerpoint/2012/main">
        <p15:guide id="1" orient="horz" pos="3552">
          <p15:clr>
            <a:srgbClr val="FBAE40"/>
          </p15:clr>
        </p15:guide>
        <p15:guide id="2" orient="horz" pos="3144">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p:cSld name="Collins Section Break">
    <p:spTree>
      <p:nvGrpSpPr>
        <p:cNvPr id="1" name=""/>
        <p:cNvGrpSpPr/>
        <p:nvPr/>
      </p:nvGrpSpPr>
      <p:grpSpPr>
        <a:xfrm>
          <a:off x="0" y="0"/>
          <a:ext cx="0" cy="0"/>
          <a:chOff x="0" y="0"/>
          <a:chExt cx="0" cy="0"/>
        </a:xfrm>
      </p:grpSpPr>
      <p:sp>
        <p:nvSpPr>
          <p:cNvPr id="9"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900" kern="1200" smtClean="0">
                <a:solidFill>
                  <a:schemeClr val="tx1">
                    <a:tint val="75000"/>
                  </a:schemeClr>
                </a:solidFill>
                <a:latin typeface="+mn-lt"/>
                <a:ea typeface="+mn-ea"/>
                <a:cs typeface="+mn-cs"/>
              </a:defRPr>
            </a:lvl1pPr>
          </a:lstStyle>
          <a:p>
            <a:fld id="{07165E6F-54ED-4977-A15E-D44BE7238A65}" type="slidenum">
              <a:rPr lang="en-US" smtClean="0"/>
              <a:pPr/>
              <a:t>‹#›</a:t>
            </a:fld>
            <a:endParaRPr lang="en-US" dirty="0"/>
          </a:p>
        </p:txBody>
      </p:sp>
      <p:sp>
        <p:nvSpPr>
          <p:cNvPr id="6" name="Presenters"/>
          <p:cNvSpPr>
            <a:spLocks noGrp="1"/>
          </p:cNvSpPr>
          <p:nvPr>
            <p:ph type="body" sz="quarter" idx="13" hasCustomPrompt="1"/>
          </p:nvPr>
        </p:nvSpPr>
        <p:spPr>
          <a:xfrm>
            <a:off x="694943" y="5387546"/>
            <a:ext cx="8980931" cy="380208"/>
          </a:xfrm>
          <a:noFill/>
        </p:spPr>
        <p:txBody>
          <a:bodyPr vert="horz" lIns="0" tIns="0" rIns="0" bIns="0" rtlCol="0" anchor="b" anchorCtr="0">
            <a:no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600" b="0" baseline="0">
                <a:solidFill>
                  <a:schemeClr val="tx1"/>
                </a:solidFill>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16 pt. black. Sentence case.</a:t>
            </a:r>
          </a:p>
        </p:txBody>
      </p:sp>
      <p:sp>
        <p:nvSpPr>
          <p:cNvPr id="5" name="Freeform 4">
            <a:extLst>
              <a:ext uri="{FF2B5EF4-FFF2-40B4-BE49-F238E27FC236}">
                <a16:creationId xmlns:a16="http://schemas.microsoft.com/office/drawing/2014/main" id="{007B205E-F640-7242-8F99-8DBCDE90BFA9}"/>
              </a:ext>
            </a:extLst>
          </p:cNvPr>
          <p:cNvSpPr/>
          <p:nvPr/>
        </p:nvSpPr>
        <p:spPr>
          <a:xfrm>
            <a:off x="358346" y="345295"/>
            <a:ext cx="11479427" cy="5598305"/>
          </a:xfrm>
          <a:custGeom>
            <a:avLst/>
            <a:gdLst>
              <a:gd name="connsiteX0" fmla="*/ 385314 w 8620665"/>
              <a:gd name="connsiteY0" fmla="*/ 0 h 4014159"/>
              <a:gd name="connsiteX1" fmla="*/ 8620665 w 8620665"/>
              <a:gd name="connsiteY1" fmla="*/ 0 h 4014159"/>
              <a:gd name="connsiteX2" fmla="*/ 8620665 w 8620665"/>
              <a:gd name="connsiteY2" fmla="*/ 4014159 h 4014159"/>
              <a:gd name="connsiteX3" fmla="*/ 0 w 8620665"/>
              <a:gd name="connsiteY3" fmla="*/ 4014159 h 4014159"/>
              <a:gd name="connsiteX4" fmla="*/ 0 w 8620665"/>
              <a:gd name="connsiteY4" fmla="*/ 408317 h 4014159"/>
              <a:gd name="connsiteX0" fmla="*/ 304632 w 8620665"/>
              <a:gd name="connsiteY0" fmla="*/ 8965 h 4014159"/>
              <a:gd name="connsiteX1" fmla="*/ 8620665 w 8620665"/>
              <a:gd name="connsiteY1" fmla="*/ 0 h 4014159"/>
              <a:gd name="connsiteX2" fmla="*/ 8620665 w 8620665"/>
              <a:gd name="connsiteY2" fmla="*/ 4014159 h 4014159"/>
              <a:gd name="connsiteX3" fmla="*/ 0 w 8620665"/>
              <a:gd name="connsiteY3" fmla="*/ 4014159 h 4014159"/>
              <a:gd name="connsiteX4" fmla="*/ 0 w 8620665"/>
              <a:gd name="connsiteY4" fmla="*/ 408317 h 4014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0665" h="4014159">
                <a:moveTo>
                  <a:pt x="304632" y="8965"/>
                </a:moveTo>
                <a:lnTo>
                  <a:pt x="8620665" y="0"/>
                </a:lnTo>
                <a:lnTo>
                  <a:pt x="8620665" y="4014159"/>
                </a:lnTo>
                <a:lnTo>
                  <a:pt x="0" y="4014159"/>
                </a:lnTo>
                <a:lnTo>
                  <a:pt x="0" y="408317"/>
                </a:lnTo>
              </a:path>
            </a:pathLst>
          </a:custGeom>
          <a:noFill/>
          <a:ln w="19050">
            <a:solidFill>
              <a:srgbClr val="CE1126"/>
            </a:solidFill>
            <a:headEnd type="oval" w="sm" len="sm"/>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Section title">
            <a:extLst>
              <a:ext uri="{FF2B5EF4-FFF2-40B4-BE49-F238E27FC236}">
                <a16:creationId xmlns:a16="http://schemas.microsoft.com/office/drawing/2014/main" id="{FB96A9C0-602E-4E40-BB2F-1E0A929E9E44}"/>
              </a:ext>
            </a:extLst>
          </p:cNvPr>
          <p:cNvSpPr>
            <a:spLocks noGrp="1"/>
          </p:cNvSpPr>
          <p:nvPr>
            <p:ph type="title" hasCustomPrompt="1"/>
          </p:nvPr>
        </p:nvSpPr>
        <p:spPr>
          <a:xfrm>
            <a:off x="694944" y="2854411"/>
            <a:ext cx="8980931" cy="2533135"/>
          </a:xfrm>
          <a:noFill/>
        </p:spPr>
        <p:txBody>
          <a:bodyPr vert="horz" wrap="square" lIns="0" tIns="0" rIns="0" bIns="0" rtlCol="0" anchor="b" anchorCtr="0">
            <a:noAutofit/>
          </a:bodyPr>
          <a:lstStyle>
            <a:lvl1pPr>
              <a:defRPr lang="en-US" sz="4500" b="0" cap="all" baseline="0" dirty="0">
                <a:latin typeface="Arial" panose="020B0604020202020204" pitchFamily="34" charset="0"/>
                <a:ea typeface="+mn-ea"/>
                <a:cs typeface="Arial" panose="020B0604020202020204" pitchFamily="34" charset="0"/>
              </a:defRPr>
            </a:lvl1pPr>
          </a:lstStyle>
          <a:p>
            <a:pPr marL="0" lvl="0">
              <a:spcBef>
                <a:spcPts val="1000"/>
              </a:spcBef>
              <a:buSzPct val="115000"/>
              <a:buFont typeface="Arial" panose="020B0604020202020204" pitchFamily="34" charset="0"/>
            </a:pPr>
            <a:r>
              <a:rPr lang="en-US" dirty="0"/>
              <a:t>SECTION TITLE. 45 PT. BLACK. REGULAR. UPPERCASE</a:t>
            </a:r>
          </a:p>
        </p:txBody>
      </p:sp>
      <p:sp>
        <p:nvSpPr>
          <p:cNvPr id="2" name="Footer Placeholder 1">
            <a:extLst>
              <a:ext uri="{FF2B5EF4-FFF2-40B4-BE49-F238E27FC236}">
                <a16:creationId xmlns:a16="http://schemas.microsoft.com/office/drawing/2014/main" id="{A31D75C1-9F8C-0245-BAA7-15A97DC4E16F}"/>
              </a:ext>
            </a:extLst>
          </p:cNvPr>
          <p:cNvSpPr>
            <a:spLocks noGrp="1"/>
          </p:cNvSpPr>
          <p:nvPr>
            <p:ph type="ftr" sz="quarter" idx="14"/>
          </p:nvPr>
        </p:nvSpPr>
        <p:spPr/>
        <p:txBody>
          <a:bodyPr/>
          <a:lstStyle/>
          <a:p>
            <a:r>
              <a:rPr lang="en-US">
                <a:cs typeface="DIN-Light"/>
              </a:rPr>
              <a:t>© 2022 Collins Aerospace.  | Collins Aerospace Proprietary.  |  This document does not include any export controlled technical data.</a:t>
            </a:r>
            <a:endParaRPr lang="en-US" dirty="0"/>
          </a:p>
        </p:txBody>
      </p:sp>
      <p:pic>
        <p:nvPicPr>
          <p:cNvPr id="7" name="Graphic 6">
            <a:extLst>
              <a:ext uri="{FF2B5EF4-FFF2-40B4-BE49-F238E27FC236}">
                <a16:creationId xmlns:a16="http://schemas.microsoft.com/office/drawing/2014/main" id="{02987A25-04E0-42F0-A5A6-144DC2FDAB7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9469" y="6282751"/>
            <a:ext cx="1307035" cy="216396"/>
          </a:xfrm>
          <a:prstGeom prst="rect">
            <a:avLst/>
          </a:prstGeom>
        </p:spPr>
      </p:pic>
    </p:spTree>
    <p:extLst>
      <p:ext uri="{BB962C8B-B14F-4D97-AF65-F5344CB8AC3E}">
        <p14:creationId xmlns:p14="http://schemas.microsoft.com/office/powerpoint/2010/main" val="3900375448"/>
      </p:ext>
    </p:extLst>
  </p:cSld>
  <p:clrMapOvr>
    <a:masterClrMapping/>
  </p:clrMapOvr>
  <p:extLst>
    <p:ext uri="{DCECCB84-F9BA-43D5-87BE-67443E8EF086}">
      <p15:sldGuideLst xmlns:p15="http://schemas.microsoft.com/office/powerpoint/2012/main"/>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Collins Content: 1 column">
    <p:spTree>
      <p:nvGrpSpPr>
        <p:cNvPr id="1" name=""/>
        <p:cNvGrpSpPr/>
        <p:nvPr/>
      </p:nvGrpSpPr>
      <p:grpSpPr>
        <a:xfrm>
          <a:off x="0" y="0"/>
          <a:ext cx="0" cy="0"/>
          <a:chOff x="0" y="0"/>
          <a:chExt cx="0" cy="0"/>
        </a:xfrm>
      </p:grpSpPr>
      <p:sp>
        <p:nvSpPr>
          <p:cNvPr id="15"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900" kern="1200" smtClean="0">
                <a:solidFill>
                  <a:schemeClr val="tx1">
                    <a:tint val="75000"/>
                  </a:schemeClr>
                </a:solidFill>
                <a:latin typeface="+mn-lt"/>
                <a:ea typeface="+mn-ea"/>
                <a:cs typeface="+mn-cs"/>
              </a:defRPr>
            </a:lvl1pPr>
          </a:lstStyle>
          <a:p>
            <a:fld id="{07165E6F-54ED-4977-A15E-D44BE7238A65}" type="slidenum">
              <a:rPr lang="en-US" smtClean="0"/>
              <a:pPr/>
              <a:t>‹#›</a:t>
            </a:fld>
            <a:endParaRPr lang="en-US" dirty="0"/>
          </a:p>
        </p:txBody>
      </p:sp>
      <p:sp>
        <p:nvSpPr>
          <p:cNvPr id="2" name="Footer Placeholder 1">
            <a:extLst>
              <a:ext uri="{FF2B5EF4-FFF2-40B4-BE49-F238E27FC236}">
                <a16:creationId xmlns:a16="http://schemas.microsoft.com/office/drawing/2014/main" id="{F60EDAC1-8055-B14A-90F8-71A97F17FF14}"/>
              </a:ext>
            </a:extLst>
          </p:cNvPr>
          <p:cNvSpPr>
            <a:spLocks noGrp="1"/>
          </p:cNvSpPr>
          <p:nvPr>
            <p:ph type="ftr" sz="quarter" idx="16"/>
          </p:nvPr>
        </p:nvSpPr>
        <p:spPr/>
        <p:txBody>
          <a:bodyPr/>
          <a:lstStyle/>
          <a:p>
            <a:r>
              <a:rPr lang="en-US">
                <a:cs typeface="DIN-Light"/>
              </a:rPr>
              <a:t>© 2022 Collins Aerospace.  | Collins Aerospace Proprietary.  |  This document does not include any export controlled technical data.</a:t>
            </a:r>
            <a:endParaRPr lang="en-US" dirty="0"/>
          </a:p>
        </p:txBody>
      </p:sp>
      <p:sp>
        <p:nvSpPr>
          <p:cNvPr id="8"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
        <p:nvSpPr>
          <p:cNvPr id="4" name="Body">
            <a:extLst>
              <a:ext uri="{FF2B5EF4-FFF2-40B4-BE49-F238E27FC236}">
                <a16:creationId xmlns:a16="http://schemas.microsoft.com/office/drawing/2014/main" id="{D00119A4-DE1F-4380-90A7-FA0A9C7D4582}"/>
              </a:ext>
            </a:extLst>
          </p:cNvPr>
          <p:cNvSpPr>
            <a:spLocks noGrp="1"/>
          </p:cNvSpPr>
          <p:nvPr>
            <p:ph sz="quarter" idx="17" hasCustomPrompt="1"/>
          </p:nvPr>
        </p:nvSpPr>
        <p:spPr>
          <a:xfrm>
            <a:off x="685800" y="1476375"/>
            <a:ext cx="10829925" cy="3781425"/>
          </a:xfrm>
        </p:spPr>
        <p:txBody>
          <a:bodyPr/>
          <a:lstStyle>
            <a:lvl1pPr>
              <a:defRPr sz="2200"/>
            </a:lvl1pPr>
            <a:lvl2pPr>
              <a:defRPr sz="2000"/>
            </a:lvl2pPr>
            <a:lvl3pPr>
              <a:defRPr sz="1800"/>
            </a:lvl3pPr>
          </a:lstStyle>
          <a:p>
            <a:pPr lvl="0"/>
            <a:r>
              <a:rPr lang="en-US" dirty="0"/>
              <a:t>Main bullet. 22 pt. black. Regular. Sentence case.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hasCustomPrompt="1"/>
          </p:nvPr>
        </p:nvSpPr>
        <p:spPr>
          <a:xfrm>
            <a:off x="694944" y="514473"/>
            <a:ext cx="10811256" cy="676653"/>
          </a:xfrm>
          <a:prstGeom prst="rect">
            <a:avLst/>
          </a:prstGeom>
        </p:spPr>
        <p:txBody>
          <a:bodyPr/>
          <a:lstStyle>
            <a:lvl1pPr>
              <a:lnSpc>
                <a:spcPct val="80000"/>
              </a:lnSpc>
              <a:defRPr b="0"/>
            </a:lvl1pPr>
          </a:lstStyle>
          <a:p>
            <a:r>
              <a:rPr lang="en-US" dirty="0"/>
              <a:t>TITLE. 32 PT. BLACK. REGULAR. UPPERCASE. TWO LINES MAX.</a:t>
            </a:r>
          </a:p>
        </p:txBody>
      </p:sp>
    </p:spTree>
    <p:extLst>
      <p:ext uri="{BB962C8B-B14F-4D97-AF65-F5344CB8AC3E}">
        <p14:creationId xmlns:p14="http://schemas.microsoft.com/office/powerpoint/2010/main" val="1071039944"/>
      </p:ext>
    </p:extLst>
  </p:cSld>
  <p:clrMapOvr>
    <a:masterClrMapping/>
  </p:clrMapOvr>
  <p:extLst>
    <p:ext uri="{DCECCB84-F9BA-43D5-87BE-67443E8EF086}">
      <p15:sldGuideLst xmlns:p15="http://schemas.microsoft.com/office/powerpoint/2012/main"/>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Collins Content: 1 column/subhead">
    <p:spTree>
      <p:nvGrpSpPr>
        <p:cNvPr id="1" name=""/>
        <p:cNvGrpSpPr/>
        <p:nvPr/>
      </p:nvGrpSpPr>
      <p:grpSpPr>
        <a:xfrm>
          <a:off x="0" y="0"/>
          <a:ext cx="0" cy="0"/>
          <a:chOff x="0" y="0"/>
          <a:chExt cx="0" cy="0"/>
        </a:xfrm>
      </p:grpSpPr>
      <p:sp>
        <p:nvSpPr>
          <p:cNvPr id="15"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lang="en-US" smtClean="0"/>
              <a:pPr/>
              <a:t>‹#›</a:t>
            </a:fld>
            <a:endParaRPr lang="en-US" dirty="0"/>
          </a:p>
        </p:txBody>
      </p:sp>
      <p:sp>
        <p:nvSpPr>
          <p:cNvPr id="2" name="Footer Placeholder 1">
            <a:extLst>
              <a:ext uri="{FF2B5EF4-FFF2-40B4-BE49-F238E27FC236}">
                <a16:creationId xmlns:a16="http://schemas.microsoft.com/office/drawing/2014/main" id="{E8CC1998-8757-C840-AADE-7B8BA99317B4}"/>
              </a:ext>
            </a:extLst>
          </p:cNvPr>
          <p:cNvSpPr>
            <a:spLocks noGrp="1"/>
          </p:cNvSpPr>
          <p:nvPr>
            <p:ph type="ftr" sz="quarter" idx="18"/>
          </p:nvPr>
        </p:nvSpPr>
        <p:spPr/>
        <p:txBody>
          <a:bodyPr/>
          <a:lstStyle/>
          <a:p>
            <a:r>
              <a:rPr lang="en-US">
                <a:cs typeface="DIN-Light"/>
              </a:rPr>
              <a:t>© 2022 Collins Aerospace.  | Collins Aerospace Proprietary.  |  This document does not include any export controlled technical data.</a:t>
            </a:r>
            <a:endParaRPr lang="en-US" dirty="0"/>
          </a:p>
        </p:txBody>
      </p:sp>
      <p:sp>
        <p:nvSpPr>
          <p:cNvPr id="8" name="Takeaway bar"/>
          <p:cNvSpPr>
            <a:spLocks noGrp="1"/>
          </p:cNvSpPr>
          <p:nvPr>
            <p:ph type="body" sz="quarter" idx="15" hasCustomPrompt="1"/>
          </p:nvPr>
        </p:nvSpPr>
        <p:spPr>
          <a:xfrm>
            <a:off x="694944" y="5917569"/>
            <a:ext cx="10820399" cy="268279"/>
          </a:xfrm>
          <a:solidFill>
            <a:schemeClr val="accent1"/>
          </a:solidFill>
        </p:spPr>
        <p:txBody>
          <a:bodyPr vert="horz" wrap="square" lIns="621792" tIns="64008" rIns="621792" bIns="36576" rtlCol="0" anchor="b" anchorCtr="0">
            <a:spAutoFit/>
          </a:bodyPr>
          <a:lstStyle>
            <a:lvl1pPr marL="0" indent="0" algn="ctr" defTabSz="0">
              <a:lnSpc>
                <a:spcPts val="1300"/>
              </a:lnSpc>
              <a:spcBef>
                <a:spcPts val="0"/>
              </a:spcBef>
              <a:buFontTx/>
              <a:buNone/>
              <a:defRPr lang="en-US" sz="1600" b="1" dirty="0">
                <a:solidFill>
                  <a:schemeClr val="bg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White. Bold. 16 pt. Centered. Sentence case.</a:t>
            </a:r>
          </a:p>
        </p:txBody>
      </p:sp>
      <p:sp>
        <p:nvSpPr>
          <p:cNvPr id="3" name="Subhead1"/>
          <p:cNvSpPr>
            <a:spLocks noGrp="1"/>
          </p:cNvSpPr>
          <p:nvPr>
            <p:ph type="body" sz="quarter" idx="17" hasCustomPrompt="1"/>
          </p:nvPr>
        </p:nvSpPr>
        <p:spPr>
          <a:xfrm>
            <a:off x="685800" y="1572733"/>
            <a:ext cx="10820400"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solidFill>
                  <a:srgbClr val="CE1126"/>
                </a:solidFill>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dirty="0"/>
              <a:t>Subhead 18 pt. RTX red. Bold. Sentence case.</a:t>
            </a:r>
          </a:p>
        </p:txBody>
      </p:sp>
      <p:sp>
        <p:nvSpPr>
          <p:cNvPr id="5" name="Body">
            <a:extLst>
              <a:ext uri="{FF2B5EF4-FFF2-40B4-BE49-F238E27FC236}">
                <a16:creationId xmlns:a16="http://schemas.microsoft.com/office/drawing/2014/main" id="{0DE266AD-78E5-4D5A-B25C-844958695D79}"/>
              </a:ext>
            </a:extLst>
          </p:cNvPr>
          <p:cNvSpPr>
            <a:spLocks noGrp="1"/>
          </p:cNvSpPr>
          <p:nvPr>
            <p:ph sz="quarter" idx="19" hasCustomPrompt="1"/>
          </p:nvPr>
        </p:nvSpPr>
        <p:spPr>
          <a:xfrm>
            <a:off x="685800" y="2008188"/>
            <a:ext cx="10829925" cy="3783012"/>
          </a:xfrm>
        </p:spPr>
        <p:txBody>
          <a:bodyPr/>
          <a:lstStyle>
            <a:lvl1pPr>
              <a:defRPr sz="2200"/>
            </a:lvl1pPr>
          </a:lstStyle>
          <a:p>
            <a:pPr lvl="0"/>
            <a:r>
              <a:rPr lang="en-US" dirty="0"/>
              <a:t>Main bullet. 22 pt. black. Regular. Sentence case.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hasCustomPrompt="1"/>
          </p:nvPr>
        </p:nvSpPr>
        <p:spPr>
          <a:xfrm>
            <a:off x="694944" y="514473"/>
            <a:ext cx="10811256" cy="676653"/>
          </a:xfrm>
          <a:prstGeom prst="rect">
            <a:avLst/>
          </a:prstGeom>
        </p:spPr>
        <p:txBody>
          <a:bodyPr anchor="t" anchorCtr="0"/>
          <a:lstStyle>
            <a:lvl1pPr>
              <a:lnSpc>
                <a:spcPct val="80000"/>
              </a:lnSpc>
              <a:defRPr/>
            </a:lvl1pPr>
          </a:lstStyle>
          <a:p>
            <a:r>
              <a:rPr lang="en-US" dirty="0"/>
              <a:t>TITLE. 32 PT. BLACK. REGULAR. UPPERCASE. TWO LINES MAX.</a:t>
            </a:r>
          </a:p>
        </p:txBody>
      </p:sp>
    </p:spTree>
    <p:extLst>
      <p:ext uri="{BB962C8B-B14F-4D97-AF65-F5344CB8AC3E}">
        <p14:creationId xmlns:p14="http://schemas.microsoft.com/office/powerpoint/2010/main" val="2374401396"/>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image" Target="../media/image13.svg"/><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image" Target="../media/image12.png"/><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theme" Target="../theme/theme2.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image" Target="../media/image13.sv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image" Target="../media/image12.png"/><Relationship Id="rId2" Type="http://schemas.openxmlformats.org/officeDocument/2006/relationships/slideLayout" Target="../slideLayouts/slideLayout39.xml"/><Relationship Id="rId16" Type="http://schemas.openxmlformats.org/officeDocument/2006/relationships/theme" Target="../theme/theme3.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slideLayout" Target="../slideLayouts/slideLayout70.xml"/><Relationship Id="rId3" Type="http://schemas.openxmlformats.org/officeDocument/2006/relationships/slideLayout" Target="../slideLayouts/slideLayout55.xml"/><Relationship Id="rId21" Type="http://schemas.openxmlformats.org/officeDocument/2006/relationships/image" Target="../media/image12.png"/><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theme" Target="../theme/theme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10" Type="http://schemas.openxmlformats.org/officeDocument/2006/relationships/slideLayout" Target="../slideLayouts/slideLayout62.xml"/><Relationship Id="rId19" Type="http://schemas.openxmlformats.org/officeDocument/2006/relationships/slideLayout" Target="../slideLayouts/slideLayout71.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 Id="rId22" Type="http://schemas.openxmlformats.org/officeDocument/2006/relationships/image" Target="../media/image13.sv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18" Type="http://schemas.openxmlformats.org/officeDocument/2006/relationships/slideLayout" Target="../slideLayouts/slideLayout89.xml"/><Relationship Id="rId3" Type="http://schemas.openxmlformats.org/officeDocument/2006/relationships/slideLayout" Target="../slideLayouts/slideLayout74.xml"/><Relationship Id="rId21" Type="http://schemas.openxmlformats.org/officeDocument/2006/relationships/image" Target="../media/image13.svg"/><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slideLayout" Target="../slideLayouts/slideLayout88.xml"/><Relationship Id="rId2" Type="http://schemas.openxmlformats.org/officeDocument/2006/relationships/slideLayout" Target="../slideLayouts/slideLayout73.xml"/><Relationship Id="rId16" Type="http://schemas.openxmlformats.org/officeDocument/2006/relationships/slideLayout" Target="../slideLayouts/slideLayout87.xml"/><Relationship Id="rId20" Type="http://schemas.openxmlformats.org/officeDocument/2006/relationships/image" Target="../media/image12.png"/><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slideLayout" Target="../slideLayouts/slideLayout86.xml"/><Relationship Id="rId10" Type="http://schemas.openxmlformats.org/officeDocument/2006/relationships/slideLayout" Target="../slideLayouts/slideLayout81.xml"/><Relationship Id="rId19" Type="http://schemas.openxmlformats.org/officeDocument/2006/relationships/theme" Target="../theme/theme5.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18" Type="http://schemas.openxmlformats.org/officeDocument/2006/relationships/slideLayout" Target="../slideLayouts/slideLayout107.xml"/><Relationship Id="rId26" Type="http://schemas.openxmlformats.org/officeDocument/2006/relationships/slideLayout" Target="../slideLayouts/slideLayout115.xml"/><Relationship Id="rId3" Type="http://schemas.openxmlformats.org/officeDocument/2006/relationships/slideLayout" Target="../slideLayouts/slideLayout92.xml"/><Relationship Id="rId21" Type="http://schemas.openxmlformats.org/officeDocument/2006/relationships/slideLayout" Target="../slideLayouts/slideLayout110.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17" Type="http://schemas.openxmlformats.org/officeDocument/2006/relationships/slideLayout" Target="../slideLayouts/slideLayout106.xml"/><Relationship Id="rId25" Type="http://schemas.openxmlformats.org/officeDocument/2006/relationships/slideLayout" Target="../slideLayouts/slideLayout114.xml"/><Relationship Id="rId2" Type="http://schemas.openxmlformats.org/officeDocument/2006/relationships/slideLayout" Target="../slideLayouts/slideLayout91.xml"/><Relationship Id="rId16" Type="http://schemas.openxmlformats.org/officeDocument/2006/relationships/slideLayout" Target="../slideLayouts/slideLayout105.xml"/><Relationship Id="rId20" Type="http://schemas.openxmlformats.org/officeDocument/2006/relationships/slideLayout" Target="../slideLayouts/slideLayout109.xml"/><Relationship Id="rId29" Type="http://schemas.openxmlformats.org/officeDocument/2006/relationships/image" Target="../media/image13.svg"/><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24" Type="http://schemas.openxmlformats.org/officeDocument/2006/relationships/slideLayout" Target="../slideLayouts/slideLayout113.xml"/><Relationship Id="rId5" Type="http://schemas.openxmlformats.org/officeDocument/2006/relationships/slideLayout" Target="../slideLayouts/slideLayout94.xml"/><Relationship Id="rId15" Type="http://schemas.openxmlformats.org/officeDocument/2006/relationships/slideLayout" Target="../slideLayouts/slideLayout104.xml"/><Relationship Id="rId23" Type="http://schemas.openxmlformats.org/officeDocument/2006/relationships/slideLayout" Target="../slideLayouts/slideLayout112.xml"/><Relationship Id="rId28" Type="http://schemas.openxmlformats.org/officeDocument/2006/relationships/image" Target="../media/image12.png"/><Relationship Id="rId10" Type="http://schemas.openxmlformats.org/officeDocument/2006/relationships/slideLayout" Target="../slideLayouts/slideLayout99.xml"/><Relationship Id="rId19" Type="http://schemas.openxmlformats.org/officeDocument/2006/relationships/slideLayout" Target="../slideLayouts/slideLayout108.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slideLayout" Target="../slideLayouts/slideLayout103.xml"/><Relationship Id="rId22" Type="http://schemas.openxmlformats.org/officeDocument/2006/relationships/slideLayout" Target="../slideLayouts/slideLayout111.xml"/><Relationship Id="rId27"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128.xml"/><Relationship Id="rId18" Type="http://schemas.openxmlformats.org/officeDocument/2006/relationships/slideLayout" Target="../slideLayouts/slideLayout133.xml"/><Relationship Id="rId26" Type="http://schemas.openxmlformats.org/officeDocument/2006/relationships/slideLayout" Target="../slideLayouts/slideLayout141.xml"/><Relationship Id="rId39" Type="http://schemas.openxmlformats.org/officeDocument/2006/relationships/slideLayout" Target="../slideLayouts/slideLayout154.xml"/><Relationship Id="rId21" Type="http://schemas.openxmlformats.org/officeDocument/2006/relationships/slideLayout" Target="../slideLayouts/slideLayout136.xml"/><Relationship Id="rId34" Type="http://schemas.openxmlformats.org/officeDocument/2006/relationships/slideLayout" Target="../slideLayouts/slideLayout149.xml"/><Relationship Id="rId42" Type="http://schemas.openxmlformats.org/officeDocument/2006/relationships/slideLayout" Target="../slideLayouts/slideLayout157.xml"/><Relationship Id="rId47" Type="http://schemas.openxmlformats.org/officeDocument/2006/relationships/slideLayout" Target="../slideLayouts/slideLayout162.xml"/><Relationship Id="rId50" Type="http://schemas.openxmlformats.org/officeDocument/2006/relationships/theme" Target="../theme/theme7.xml"/><Relationship Id="rId55" Type="http://schemas.openxmlformats.org/officeDocument/2006/relationships/image" Target="../media/image16.svg"/><Relationship Id="rId7" Type="http://schemas.openxmlformats.org/officeDocument/2006/relationships/slideLayout" Target="../slideLayouts/slideLayout122.xml"/><Relationship Id="rId12" Type="http://schemas.openxmlformats.org/officeDocument/2006/relationships/slideLayout" Target="../slideLayouts/slideLayout127.xml"/><Relationship Id="rId17" Type="http://schemas.openxmlformats.org/officeDocument/2006/relationships/slideLayout" Target="../slideLayouts/slideLayout132.xml"/><Relationship Id="rId25" Type="http://schemas.openxmlformats.org/officeDocument/2006/relationships/slideLayout" Target="../slideLayouts/slideLayout140.xml"/><Relationship Id="rId33" Type="http://schemas.openxmlformats.org/officeDocument/2006/relationships/slideLayout" Target="../slideLayouts/slideLayout148.xml"/><Relationship Id="rId38" Type="http://schemas.openxmlformats.org/officeDocument/2006/relationships/slideLayout" Target="../slideLayouts/slideLayout153.xml"/><Relationship Id="rId46" Type="http://schemas.openxmlformats.org/officeDocument/2006/relationships/slideLayout" Target="../slideLayouts/slideLayout161.xml"/><Relationship Id="rId2" Type="http://schemas.openxmlformats.org/officeDocument/2006/relationships/slideLayout" Target="../slideLayouts/slideLayout117.xml"/><Relationship Id="rId16" Type="http://schemas.openxmlformats.org/officeDocument/2006/relationships/slideLayout" Target="../slideLayouts/slideLayout131.xml"/><Relationship Id="rId20" Type="http://schemas.openxmlformats.org/officeDocument/2006/relationships/slideLayout" Target="../slideLayouts/slideLayout135.xml"/><Relationship Id="rId29" Type="http://schemas.openxmlformats.org/officeDocument/2006/relationships/slideLayout" Target="../slideLayouts/slideLayout144.xml"/><Relationship Id="rId41" Type="http://schemas.openxmlformats.org/officeDocument/2006/relationships/slideLayout" Target="../slideLayouts/slideLayout156.xml"/><Relationship Id="rId54" Type="http://schemas.openxmlformats.org/officeDocument/2006/relationships/image" Target="../media/image12.png"/><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24" Type="http://schemas.openxmlformats.org/officeDocument/2006/relationships/slideLayout" Target="../slideLayouts/slideLayout139.xml"/><Relationship Id="rId32" Type="http://schemas.openxmlformats.org/officeDocument/2006/relationships/slideLayout" Target="../slideLayouts/slideLayout147.xml"/><Relationship Id="rId37" Type="http://schemas.openxmlformats.org/officeDocument/2006/relationships/slideLayout" Target="../slideLayouts/slideLayout152.xml"/><Relationship Id="rId40" Type="http://schemas.openxmlformats.org/officeDocument/2006/relationships/slideLayout" Target="../slideLayouts/slideLayout155.xml"/><Relationship Id="rId45" Type="http://schemas.openxmlformats.org/officeDocument/2006/relationships/slideLayout" Target="../slideLayouts/slideLayout160.xml"/><Relationship Id="rId53" Type="http://schemas.openxmlformats.org/officeDocument/2006/relationships/image" Target="../media/image15.emf"/><Relationship Id="rId5" Type="http://schemas.openxmlformats.org/officeDocument/2006/relationships/slideLayout" Target="../slideLayouts/slideLayout120.xml"/><Relationship Id="rId15" Type="http://schemas.openxmlformats.org/officeDocument/2006/relationships/slideLayout" Target="../slideLayouts/slideLayout130.xml"/><Relationship Id="rId23" Type="http://schemas.openxmlformats.org/officeDocument/2006/relationships/slideLayout" Target="../slideLayouts/slideLayout138.xml"/><Relationship Id="rId28" Type="http://schemas.openxmlformats.org/officeDocument/2006/relationships/slideLayout" Target="../slideLayouts/slideLayout143.xml"/><Relationship Id="rId36" Type="http://schemas.openxmlformats.org/officeDocument/2006/relationships/slideLayout" Target="../slideLayouts/slideLayout151.xml"/><Relationship Id="rId49" Type="http://schemas.openxmlformats.org/officeDocument/2006/relationships/slideLayout" Target="../slideLayouts/slideLayout164.xml"/><Relationship Id="rId10" Type="http://schemas.openxmlformats.org/officeDocument/2006/relationships/slideLayout" Target="../slideLayouts/slideLayout125.xml"/><Relationship Id="rId19" Type="http://schemas.openxmlformats.org/officeDocument/2006/relationships/slideLayout" Target="../slideLayouts/slideLayout134.xml"/><Relationship Id="rId31" Type="http://schemas.openxmlformats.org/officeDocument/2006/relationships/slideLayout" Target="../slideLayouts/slideLayout146.xml"/><Relationship Id="rId44" Type="http://schemas.openxmlformats.org/officeDocument/2006/relationships/slideLayout" Target="../slideLayouts/slideLayout159.xml"/><Relationship Id="rId52" Type="http://schemas.openxmlformats.org/officeDocument/2006/relationships/oleObject" Target="../embeddings/oleObject1.bin"/><Relationship Id="rId4" Type="http://schemas.openxmlformats.org/officeDocument/2006/relationships/slideLayout" Target="../slideLayouts/slideLayout119.xml"/><Relationship Id="rId9" Type="http://schemas.openxmlformats.org/officeDocument/2006/relationships/slideLayout" Target="../slideLayouts/slideLayout124.xml"/><Relationship Id="rId14" Type="http://schemas.openxmlformats.org/officeDocument/2006/relationships/slideLayout" Target="../slideLayouts/slideLayout129.xml"/><Relationship Id="rId22" Type="http://schemas.openxmlformats.org/officeDocument/2006/relationships/slideLayout" Target="../slideLayouts/slideLayout137.xml"/><Relationship Id="rId27" Type="http://schemas.openxmlformats.org/officeDocument/2006/relationships/slideLayout" Target="../slideLayouts/slideLayout142.xml"/><Relationship Id="rId30" Type="http://schemas.openxmlformats.org/officeDocument/2006/relationships/slideLayout" Target="../slideLayouts/slideLayout145.xml"/><Relationship Id="rId35" Type="http://schemas.openxmlformats.org/officeDocument/2006/relationships/slideLayout" Target="../slideLayouts/slideLayout150.xml"/><Relationship Id="rId43" Type="http://schemas.openxmlformats.org/officeDocument/2006/relationships/slideLayout" Target="../slideLayouts/slideLayout158.xml"/><Relationship Id="rId48" Type="http://schemas.openxmlformats.org/officeDocument/2006/relationships/slideLayout" Target="../slideLayouts/slideLayout163.xml"/><Relationship Id="rId8" Type="http://schemas.openxmlformats.org/officeDocument/2006/relationships/slideLayout" Target="../slideLayouts/slideLayout123.xml"/><Relationship Id="rId51" Type="http://schemas.openxmlformats.org/officeDocument/2006/relationships/tags" Target="../tags/tag1.xml"/><Relationship Id="rId3" Type="http://schemas.openxmlformats.org/officeDocument/2006/relationships/slideLayout" Target="../slideLayouts/slideLayout1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ED78ED9-C903-F04F-AC60-C1FB157222EC}"/>
              </a:ext>
            </a:extLst>
          </p:cNvPr>
          <p:cNvSpPr>
            <a:spLocks noGrp="1"/>
          </p:cNvSpPr>
          <p:nvPr>
            <p:ph type="ftr" sz="quarter" idx="3"/>
          </p:nvPr>
        </p:nvSpPr>
        <p:spPr>
          <a:xfrm>
            <a:off x="85293" y="6583702"/>
            <a:ext cx="10072498" cy="274298"/>
          </a:xfrm>
          <a:prstGeom prst="rect">
            <a:avLst/>
          </a:prstGeom>
        </p:spPr>
        <p:txBody>
          <a:bodyPr vert="horz" lIns="91440" tIns="45720" rIns="91440" bIns="45720" rtlCol="0" anchor="t" anchorCtr="0"/>
          <a:lstStyle>
            <a:lvl1pPr algn="l">
              <a:defRPr sz="600">
                <a:solidFill>
                  <a:schemeClr val="tx1"/>
                </a:solidFill>
              </a:defRPr>
            </a:lvl1pPr>
          </a:lstStyle>
          <a:p>
            <a:r>
              <a:rPr lang="en-US">
                <a:cs typeface="DIN-Light"/>
              </a:rPr>
              <a:t>© 2022 Collins Aerospace.  | Collins Aerospace Proprietary.  |  This document does not include any export controlled technical data.</a:t>
            </a:r>
            <a:endParaRPr lang="en-US" dirty="0"/>
          </a:p>
        </p:txBody>
      </p:sp>
      <p:sp>
        <p:nvSpPr>
          <p:cNvPr id="3" name="Presenters"/>
          <p:cNvSpPr>
            <a:spLocks noGrp="1"/>
          </p:cNvSpPr>
          <p:nvPr>
            <p:ph type="body" idx="1"/>
          </p:nvPr>
        </p:nvSpPr>
        <p:spPr>
          <a:xfrm>
            <a:off x="647700" y="3811347"/>
            <a:ext cx="3581400" cy="333933"/>
          </a:xfrm>
          <a:prstGeom prst="rect">
            <a:avLst/>
          </a:prstGeom>
        </p:spPr>
        <p:txBody>
          <a:bodyPr vert="horz" lIns="0" tIns="0" rIns="0" bIns="0" rtlCol="0">
            <a:noAutofit/>
          </a:bodyPr>
          <a:lstStyle/>
          <a:p>
            <a:pPr lvl="0"/>
            <a:r>
              <a:rPr lang="en-US" dirty="0"/>
              <a:t>Edit Master text styles</a:t>
            </a:r>
          </a:p>
        </p:txBody>
      </p:sp>
      <p:sp>
        <p:nvSpPr>
          <p:cNvPr id="2" name="Title"/>
          <p:cNvSpPr>
            <a:spLocks noGrp="1"/>
          </p:cNvSpPr>
          <p:nvPr>
            <p:ph type="title"/>
          </p:nvPr>
        </p:nvSpPr>
        <p:spPr>
          <a:xfrm>
            <a:off x="647700" y="2743200"/>
            <a:ext cx="10896600" cy="701842"/>
          </a:xfrm>
          <a:prstGeom prst="rect">
            <a:avLst/>
          </a:prstGeom>
        </p:spPr>
        <p:txBody>
          <a:bodyPr vert="horz" lIns="0" tIns="0" rIns="0" bIns="0" rtlCol="0" anchor="b" anchorCtr="0">
            <a:noAutofit/>
          </a:bodyPr>
          <a:lstStyle/>
          <a:p>
            <a:r>
              <a:rPr lang="en-US"/>
              <a:t>Click to edit Master title style</a:t>
            </a:r>
            <a:endParaRPr lang="en-US" dirty="0"/>
          </a:p>
        </p:txBody>
      </p:sp>
      <p:sp>
        <p:nvSpPr>
          <p:cNvPr id="9" name="Copyright"/>
          <p:cNvSpPr txBox="1">
            <a:spLocks noChangeArrowheads="1"/>
          </p:cNvSpPr>
          <p:nvPr userDrawn="1"/>
        </p:nvSpPr>
        <p:spPr bwMode="auto">
          <a:xfrm>
            <a:off x="4963949" y="6956980"/>
            <a:ext cx="2264102" cy="92333"/>
          </a:xfrm>
          <a:prstGeom prst="rect">
            <a:avLst/>
          </a:prstGeom>
          <a:solidFill>
            <a:srgbClr val="E6E6E6"/>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marL="230188" indent="-230188">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buClr>
                <a:schemeClr val="tx1"/>
              </a:buClr>
              <a:buSzPct val="110000"/>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buClr>
                <a:schemeClr val="tx1"/>
              </a:buClr>
              <a:buSzPct val="110000"/>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buClr>
                <a:schemeClr val="tx1"/>
              </a:buClr>
              <a:buSzPct val="110000"/>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buClr>
                <a:schemeClr val="tx1"/>
              </a:buClr>
              <a:buSzPct val="110000"/>
              <a:defRPr sz="2400">
                <a:solidFill>
                  <a:schemeClr val="tx1"/>
                </a:solidFill>
                <a:latin typeface="Arial" charset="0"/>
                <a:ea typeface="ＭＳ Ｐゴシック" charset="0"/>
              </a:defRPr>
            </a:lvl9pPr>
          </a:lstStyle>
          <a:p>
            <a:pPr marL="0" indent="0" algn="ctr"/>
            <a:endParaRPr lang="en-US" sz="600" dirty="0">
              <a:solidFill>
                <a:schemeClr val="bg1"/>
              </a:solidFill>
            </a:endParaRPr>
          </a:p>
        </p:txBody>
      </p:sp>
    </p:spTree>
    <p:extLst>
      <p:ext uri="{BB962C8B-B14F-4D97-AF65-F5344CB8AC3E}">
        <p14:creationId xmlns:p14="http://schemas.microsoft.com/office/powerpoint/2010/main" val="1815982091"/>
      </p:ext>
    </p:extLst>
  </p:cSld>
  <p:clrMap bg1="lt1" tx1="dk1" bg2="lt2" tx2="dk2" accent1="accent1" accent2="accent2" accent3="accent3" accent4="accent4" accent5="accent5" accent6="accent6" hlink="hlink" folHlink="folHlink"/>
  <p:sldLayoutIdLst>
    <p:sldLayoutId id="2147483683" r:id="rId1"/>
    <p:sldLayoutId id="2147483682" r:id="rId2"/>
    <p:sldLayoutId id="2147483675" r:id="rId3"/>
    <p:sldLayoutId id="2147483684" r:id="rId4"/>
    <p:sldLayoutId id="2147483693" r:id="rId5"/>
    <p:sldLayoutId id="2147483685" r:id="rId6"/>
    <p:sldLayoutId id="2147483694" r:id="rId7"/>
    <p:sldLayoutId id="2147483781" r:id="rId8"/>
    <p:sldLayoutId id="2147483782" r:id="rId9"/>
    <p:sldLayoutId id="2147483783" r:id="rId10"/>
    <p:sldLayoutId id="2147483785" r:id="rId11"/>
    <p:sldLayoutId id="2147483791" r:id="rId12"/>
    <p:sldLayoutId id="2147484109" r:id="rId13"/>
    <p:sldLayoutId id="2147484374" r:id="rId14"/>
    <p:sldLayoutId id="2147484375" r:id="rId15"/>
    <p:sldLayoutId id="2147484376" r:id="rId16"/>
    <p:sldLayoutId id="2147484377" r:id="rId17"/>
    <p:sldLayoutId id="2147484378" r:id="rId18"/>
    <p:sldLayoutId id="2147484379" r:id="rId19"/>
  </p:sldLayoutIdLst>
  <p:hf sldNum="0" hdr="0" dt="0"/>
  <p:txStyles>
    <p:titleStyle>
      <a:lvl1pPr algn="l" defTabSz="914400" rtl="0" eaLnBrk="1" latinLnBrk="0" hangingPunct="1">
        <a:lnSpc>
          <a:spcPct val="90000"/>
        </a:lnSpc>
        <a:spcBef>
          <a:spcPct val="0"/>
        </a:spcBef>
        <a:buNone/>
        <a:defRPr sz="4000" b="0" kern="1200" cap="all" spc="300" baseline="0">
          <a:solidFill>
            <a:schemeClr val="tx1"/>
          </a:solidFill>
          <a:latin typeface="+mj-lt"/>
          <a:ea typeface="+mj-ea"/>
          <a:cs typeface="+mj-cs"/>
        </a:defRPr>
      </a:lvl1pPr>
    </p:titleStyle>
    <p:bodyStyle>
      <a:lvl1pPr marL="0" indent="0" algn="l" defTabSz="0" rtl="0" eaLnBrk="1" latinLnBrk="0" hangingPunct="1">
        <a:lnSpc>
          <a:spcPct val="90000"/>
        </a:lnSpc>
        <a:spcBef>
          <a:spcPts val="0"/>
        </a:spcBef>
        <a:buSzPct val="115000"/>
        <a:buFont typeface="Arial" panose="020B0604020202020204" pitchFamily="34" charset="0"/>
        <a:buNone/>
        <a:defRPr sz="2000" b="1" kern="1200">
          <a:solidFill>
            <a:schemeClr val="tx1"/>
          </a:solidFill>
          <a:latin typeface="+mn-lt"/>
          <a:ea typeface="+mn-ea"/>
          <a:cs typeface="+mn-cs"/>
        </a:defRPr>
      </a:lvl1pPr>
      <a:lvl2pPr marL="365760" indent="-182880" algn="l" defTabSz="914400" rtl="0" eaLnBrk="1" latinLnBrk="0" hangingPunct="1">
        <a:lnSpc>
          <a:spcPct val="90000"/>
        </a:lnSpc>
        <a:spcBef>
          <a:spcPts val="500"/>
        </a:spcBef>
        <a:buSzPct val="100000"/>
        <a:buFont typeface="Arial" panose="020B0604020202020204" pitchFamily="34" charset="0"/>
        <a:buChar char="–"/>
        <a:defRPr sz="2000" b="1" kern="1200">
          <a:solidFill>
            <a:schemeClr val="tx1"/>
          </a:solidFill>
          <a:latin typeface="+mn-lt"/>
          <a:ea typeface="+mn-ea"/>
          <a:cs typeface="+mn-cs"/>
        </a:defRPr>
      </a:lvl2pPr>
      <a:lvl3pPr marL="548640" indent="-182880" algn="l" defTabSz="914400" rtl="0" eaLnBrk="1" latinLnBrk="0" hangingPunct="1">
        <a:lnSpc>
          <a:spcPct val="90000"/>
        </a:lnSpc>
        <a:spcBef>
          <a:spcPts val="500"/>
        </a:spcBef>
        <a:buSzPct val="115000"/>
        <a:buFont typeface="Arial" panose="020B0604020202020204" pitchFamily="34" charset="0"/>
        <a:buChar char="•"/>
        <a:defRPr sz="2000" b="1" kern="1200">
          <a:solidFill>
            <a:schemeClr val="tx1"/>
          </a:solidFill>
          <a:latin typeface="+mn-lt"/>
          <a:ea typeface="+mn-ea"/>
          <a:cs typeface="+mn-cs"/>
        </a:defRPr>
      </a:lvl3pPr>
      <a:lvl4pPr marL="731520" indent="-182880" algn="l" defTabSz="914400" rtl="0" eaLnBrk="1" latinLnBrk="0" hangingPunct="1">
        <a:lnSpc>
          <a:spcPct val="90000"/>
        </a:lnSpc>
        <a:spcBef>
          <a:spcPts val="500"/>
        </a:spcBef>
        <a:buSzPct val="100000"/>
        <a:buFont typeface="Arial" panose="020B0604020202020204" pitchFamily="34" charset="0"/>
        <a:buChar char="–"/>
        <a:defRPr sz="2000" b="1" kern="1200">
          <a:solidFill>
            <a:schemeClr val="tx1"/>
          </a:solidFill>
          <a:latin typeface="+mn-lt"/>
          <a:ea typeface="+mn-ea"/>
          <a:cs typeface="+mn-cs"/>
        </a:defRPr>
      </a:lvl4pPr>
      <a:lvl5pPr marL="914400" indent="-182880" algn="l" defTabSz="914400" rtl="0" eaLnBrk="1" latinLnBrk="0" hangingPunct="1">
        <a:lnSpc>
          <a:spcPct val="90000"/>
        </a:lnSpc>
        <a:spcBef>
          <a:spcPts val="500"/>
        </a:spcBef>
        <a:buSzPct val="115000"/>
        <a:buFont typeface="Arial" panose="020B0604020202020204" pitchFamily="34" charset="0"/>
        <a:buChar char="•"/>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2" userDrawn="1">
          <p15:clr>
            <a:srgbClr val="A4A3A4"/>
          </p15:clr>
        </p15:guide>
        <p15:guide id="3" pos="7248" userDrawn="1">
          <p15:clr>
            <a:srgbClr val="A4A3A4"/>
          </p15:clr>
        </p15:guide>
        <p15:guide id="5" pos="1416" userDrawn="1">
          <p15:clr>
            <a:srgbClr val="A4A3A4"/>
          </p15:clr>
        </p15:guide>
        <p15:guide id="6" pos="1608" userDrawn="1">
          <p15:clr>
            <a:srgbClr val="A4A3A4"/>
          </p15:clr>
        </p15:guide>
        <p15:guide id="7" pos="2592" userDrawn="1">
          <p15:clr>
            <a:srgbClr val="A4A3A4"/>
          </p15:clr>
        </p15:guide>
        <p15:guide id="8" pos="2760" userDrawn="1">
          <p15:clr>
            <a:srgbClr val="A4A3A4"/>
          </p15:clr>
        </p15:guide>
        <p15:guide id="9" pos="3744" userDrawn="1">
          <p15:clr>
            <a:srgbClr val="A4A3A4"/>
          </p15:clr>
        </p15:guide>
        <p15:guide id="10" pos="3936" userDrawn="1">
          <p15:clr>
            <a:srgbClr val="A4A3A4"/>
          </p15:clr>
        </p15:guide>
        <p15:guide id="11" pos="4920" userDrawn="1">
          <p15:clr>
            <a:srgbClr val="A4A3A4"/>
          </p15:clr>
        </p15:guide>
        <p15:guide id="12" pos="5088" userDrawn="1">
          <p15:clr>
            <a:srgbClr val="A4A3A4"/>
          </p15:clr>
        </p15:guide>
        <p15:guide id="13" pos="6072" userDrawn="1">
          <p15:clr>
            <a:srgbClr val="A4A3A4"/>
          </p15:clr>
        </p15:guide>
        <p15:guide id="14" pos="6264" userDrawn="1">
          <p15:clr>
            <a:srgbClr val="A4A3A4"/>
          </p15:clr>
        </p15:guide>
        <p15:guide id="15" orient="horz" pos="3888" userDrawn="1">
          <p15:clr>
            <a:srgbClr val="547EBF"/>
          </p15:clr>
        </p15:guide>
        <p15:guide id="16" orient="horz" pos="1296" userDrawn="1">
          <p15:clr>
            <a:srgbClr val="547EBF"/>
          </p15:clr>
        </p15:guide>
        <p15:guide id="17" orient="horz" pos="2592" userDrawn="1">
          <p15:clr>
            <a:srgbClr val="547EBF"/>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78B6C8E1-5162-A049-A9C3-1F56E4D8CBFF}"/>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439469" y="6282751"/>
            <a:ext cx="1307035" cy="216396"/>
          </a:xfrm>
          <a:prstGeom prst="rect">
            <a:avLst/>
          </a:prstGeom>
        </p:spPr>
      </p:pic>
      <p:sp>
        <p:nvSpPr>
          <p:cNvPr id="6"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lang="en-US" smtClean="0"/>
              <a:pPr/>
              <a:t>‹#›</a:t>
            </a:fld>
            <a:endParaRPr lang="en-US" dirty="0"/>
          </a:p>
        </p:txBody>
      </p:sp>
      <p:sp>
        <p:nvSpPr>
          <p:cNvPr id="3" name="Body"/>
          <p:cNvSpPr>
            <a:spLocks noGrp="1"/>
          </p:cNvSpPr>
          <p:nvPr>
            <p:ph type="body" idx="1"/>
          </p:nvPr>
        </p:nvSpPr>
        <p:spPr>
          <a:xfrm>
            <a:off x="685800" y="1465711"/>
            <a:ext cx="10821419" cy="42291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Placeholder 14"/>
          <p:cNvSpPr>
            <a:spLocks noGrp="1"/>
          </p:cNvSpPr>
          <p:nvPr>
            <p:ph type="title"/>
          </p:nvPr>
        </p:nvSpPr>
        <p:spPr>
          <a:xfrm>
            <a:off x="694944" y="492841"/>
            <a:ext cx="10811256" cy="679745"/>
          </a:xfrm>
          <a:prstGeom prst="rect">
            <a:avLst/>
          </a:prstGeom>
        </p:spPr>
        <p:txBody>
          <a:bodyPr vert="horz" lIns="0" tIns="0" rIns="0" bIns="0" rtlCol="0" anchor="t" anchorCtr="0">
            <a:noAutofit/>
          </a:bodyPr>
          <a:lstStyle/>
          <a:p>
            <a:r>
              <a:rPr lang="en-US" dirty="0"/>
              <a:t>CLICK TO EDIT MASTER TITLE STYLE</a:t>
            </a:r>
          </a:p>
        </p:txBody>
      </p:sp>
      <p:cxnSp>
        <p:nvCxnSpPr>
          <p:cNvPr id="8" name="Straight Connector 7">
            <a:extLst>
              <a:ext uri="{FF2B5EF4-FFF2-40B4-BE49-F238E27FC236}">
                <a16:creationId xmlns:a16="http://schemas.microsoft.com/office/drawing/2014/main" id="{B76676FC-D680-2646-8177-363F9684694B}"/>
              </a:ext>
            </a:extLst>
          </p:cNvPr>
          <p:cNvCxnSpPr>
            <a:cxnSpLocks/>
          </p:cNvCxnSpPr>
          <p:nvPr userDrawn="1"/>
        </p:nvCxnSpPr>
        <p:spPr>
          <a:xfrm>
            <a:off x="752528" y="275372"/>
            <a:ext cx="11436297" cy="0"/>
          </a:xfrm>
          <a:prstGeom prst="line">
            <a:avLst/>
          </a:prstGeom>
          <a:ln w="19050" cap="sq">
            <a:solidFill>
              <a:srgbClr val="CE1126"/>
            </a:solidFill>
            <a:headEnd type="oval" w="sm" len="sm"/>
          </a:ln>
          <a:effectLst/>
        </p:spPr>
        <p:style>
          <a:lnRef idx="2">
            <a:schemeClr val="accent1"/>
          </a:lnRef>
          <a:fillRef idx="0">
            <a:schemeClr val="accent1"/>
          </a:fillRef>
          <a:effectRef idx="1">
            <a:schemeClr val="accent1"/>
          </a:effectRef>
          <a:fontRef idx="minor">
            <a:schemeClr val="tx1"/>
          </a:fontRef>
        </p:style>
      </p:cxnSp>
      <p:sp>
        <p:nvSpPr>
          <p:cNvPr id="11" name="Footer Placeholder 3">
            <a:extLst>
              <a:ext uri="{FF2B5EF4-FFF2-40B4-BE49-F238E27FC236}">
                <a16:creationId xmlns:a16="http://schemas.microsoft.com/office/drawing/2014/main" id="{3BE96872-F016-3945-917E-2289792C5C73}"/>
              </a:ext>
            </a:extLst>
          </p:cNvPr>
          <p:cNvSpPr>
            <a:spLocks noGrp="1"/>
          </p:cNvSpPr>
          <p:nvPr>
            <p:ph type="ftr" sz="quarter" idx="3"/>
          </p:nvPr>
        </p:nvSpPr>
        <p:spPr>
          <a:xfrm>
            <a:off x="85293" y="6583702"/>
            <a:ext cx="10072498" cy="274298"/>
          </a:xfrm>
          <a:prstGeom prst="rect">
            <a:avLst/>
          </a:prstGeom>
        </p:spPr>
        <p:txBody>
          <a:bodyPr vert="horz" lIns="91440" tIns="45720" rIns="91440" bIns="45720" rtlCol="0" anchor="t" anchorCtr="0"/>
          <a:lstStyle>
            <a:lvl1pPr algn="l">
              <a:defRPr sz="600">
                <a:solidFill>
                  <a:schemeClr val="tx1"/>
                </a:solidFill>
              </a:defRPr>
            </a:lvl1pPr>
          </a:lstStyle>
          <a:p>
            <a:r>
              <a:rPr lang="en-US">
                <a:cs typeface="DIN-Light"/>
              </a:rPr>
              <a:t>© 2022 Collins Aerospace.  | Collins Aerospace Proprietary.  |  This document does not include any export controlled technical data.</a:t>
            </a:r>
            <a:endParaRPr lang="en-US" dirty="0"/>
          </a:p>
        </p:txBody>
      </p:sp>
    </p:spTree>
    <p:extLst>
      <p:ext uri="{BB962C8B-B14F-4D97-AF65-F5344CB8AC3E}">
        <p14:creationId xmlns:p14="http://schemas.microsoft.com/office/powerpoint/2010/main" val="4080327739"/>
      </p:ext>
    </p:extLst>
  </p:cSld>
  <p:clrMap bg1="lt1" tx1="dk1" bg2="lt2" tx2="dk2" accent1="accent1" accent2="accent2" accent3="accent3" accent4="accent4" accent5="accent5" accent6="accent6" hlink="hlink" folHlink="folHlink"/>
  <p:sldLayoutIdLst>
    <p:sldLayoutId id="2147483691" r:id="rId1"/>
    <p:sldLayoutId id="2147483669" r:id="rId2"/>
    <p:sldLayoutId id="2147483650" r:id="rId3"/>
    <p:sldLayoutId id="2147483664" r:id="rId4"/>
    <p:sldLayoutId id="2147483665" r:id="rId5"/>
    <p:sldLayoutId id="2147483678" r:id="rId6"/>
    <p:sldLayoutId id="2147483666" r:id="rId7"/>
    <p:sldLayoutId id="2147483786" r:id="rId8"/>
    <p:sldLayoutId id="2147483787" r:id="rId9"/>
    <p:sldLayoutId id="2147483788" r:id="rId10"/>
    <p:sldLayoutId id="2147483789" r:id="rId11"/>
    <p:sldLayoutId id="2147483790" r:id="rId12"/>
    <p:sldLayoutId id="2147484368" r:id="rId13"/>
    <p:sldLayoutId id="2147484369" r:id="rId14"/>
    <p:sldLayoutId id="2147484370" r:id="rId15"/>
    <p:sldLayoutId id="2147484371" r:id="rId16"/>
    <p:sldLayoutId id="2147484372" r:id="rId17"/>
    <p:sldLayoutId id="2147484373" r:id="rId18"/>
  </p:sldLayoutIdLst>
  <p:hf sldNum="0" hdr="0" dt="0"/>
  <p:txStyles>
    <p:titleStyle>
      <a:lvl1pPr marL="0" algn="l" defTabSz="914400" rtl="0" eaLnBrk="1" latinLnBrk="0" hangingPunct="1">
        <a:lnSpc>
          <a:spcPct val="80000"/>
        </a:lnSpc>
        <a:spcBef>
          <a:spcPct val="0"/>
        </a:spcBef>
        <a:buNone/>
        <a:defRPr lang="en-US" sz="3200" b="0" kern="1200" cap="all" spc="300" baseline="0" dirty="0">
          <a:solidFill>
            <a:schemeClr val="tx1"/>
          </a:solidFill>
          <a:latin typeface="Arial" panose="020B0604020202020204" pitchFamily="34" charset="0"/>
          <a:ea typeface="+mj-ea"/>
          <a:cs typeface="Arial" panose="020B0604020202020204" pitchFamily="34" charset="0"/>
        </a:defRPr>
      </a:lvl1pPr>
    </p:titleStyle>
    <p:bodyStyle>
      <a:lvl1pPr marL="219456"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sz="2200" kern="1200" baseline="0">
          <a:solidFill>
            <a:schemeClr val="tx1"/>
          </a:solidFill>
          <a:latin typeface="Arial" panose="020B0604020202020204" pitchFamily="34" charset="0"/>
          <a:ea typeface="+mn-ea"/>
          <a:cs typeface="+mn-cs"/>
        </a:defRPr>
      </a:lvl1pPr>
      <a:lvl2pPr marL="438912" indent="-219456" algn="l" defTabSz="914400" rtl="0" eaLnBrk="1" latinLnBrk="0" hangingPunct="1">
        <a:lnSpc>
          <a:spcPct val="100000"/>
        </a:lnSpc>
        <a:spcBef>
          <a:spcPts val="0"/>
        </a:spcBef>
        <a:spcAft>
          <a:spcPts val="600"/>
        </a:spcAft>
        <a:buSzPct val="100000"/>
        <a:buFont typeface="Arial" panose="020B0604020202020204" pitchFamily="34" charset="0"/>
        <a:buChar char="–"/>
        <a:defRPr sz="2000" kern="1200">
          <a:solidFill>
            <a:schemeClr val="tx1"/>
          </a:solidFill>
          <a:latin typeface="+mn-lt"/>
          <a:ea typeface="+mn-ea"/>
          <a:cs typeface="+mn-cs"/>
        </a:defRPr>
      </a:lvl2pPr>
      <a:lvl3pPr marL="621792"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sz="1800" kern="1200">
          <a:solidFill>
            <a:schemeClr val="tx1"/>
          </a:solidFill>
          <a:latin typeface="+mn-lt"/>
          <a:ea typeface="+mn-ea"/>
          <a:cs typeface="+mn-cs"/>
        </a:defRPr>
      </a:lvl3pPr>
      <a:lvl4pPr marL="841248" indent="-219456" algn="l" defTabSz="914400" rtl="0" eaLnBrk="1" latinLnBrk="0" hangingPunct="1">
        <a:lnSpc>
          <a:spcPct val="100000"/>
        </a:lnSpc>
        <a:spcBef>
          <a:spcPts val="0"/>
        </a:spcBef>
        <a:spcAft>
          <a:spcPts val="600"/>
        </a:spcAft>
        <a:buSzPct val="100000"/>
        <a:buFont typeface="Arial" panose="020B0604020202020204" pitchFamily="34" charset="0"/>
        <a:buChar char="–"/>
        <a:defRPr sz="1600" kern="1200">
          <a:solidFill>
            <a:schemeClr val="tx1"/>
          </a:solidFill>
          <a:latin typeface="+mn-lt"/>
          <a:ea typeface="+mn-ea"/>
          <a:cs typeface="+mn-cs"/>
        </a:defRPr>
      </a:lvl4pPr>
      <a:lvl5pPr marL="1060704"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48" userDrawn="1">
          <p15:clr>
            <a:srgbClr val="547EBF"/>
          </p15:clr>
        </p15:guide>
        <p15:guide id="3" pos="432" userDrawn="1">
          <p15:clr>
            <a:srgbClr val="547EBF"/>
          </p15:clr>
        </p15:guide>
        <p15:guide id="4" orient="horz" pos="3888" userDrawn="1">
          <p15:clr>
            <a:srgbClr val="547EBF"/>
          </p15:clr>
        </p15:guide>
        <p15:guide id="5" orient="horz" pos="288" userDrawn="1">
          <p15:clr>
            <a:srgbClr val="547EBF"/>
          </p15:clr>
        </p15:guide>
        <p15:guide id="6" pos="1416" userDrawn="1">
          <p15:clr>
            <a:srgbClr val="A4A3A4"/>
          </p15:clr>
        </p15:guide>
        <p15:guide id="7" pos="1608" userDrawn="1">
          <p15:clr>
            <a:srgbClr val="A4A3A4"/>
          </p15:clr>
        </p15:guide>
        <p15:guide id="8" pos="3744" userDrawn="1">
          <p15:clr>
            <a:srgbClr val="A4A3A4"/>
          </p15:clr>
        </p15:guide>
        <p15:guide id="9" pos="3936" userDrawn="1">
          <p15:clr>
            <a:srgbClr val="A4A3A4"/>
          </p15:clr>
        </p15:guide>
        <p15:guide id="10" pos="4920" userDrawn="1">
          <p15:clr>
            <a:srgbClr val="A4A3A4"/>
          </p15:clr>
        </p15:guide>
        <p15:guide id="11" pos="5088" userDrawn="1">
          <p15:clr>
            <a:srgbClr val="A4A3A4"/>
          </p15:clr>
        </p15:guide>
        <p15:guide id="12" pos="6072" userDrawn="1">
          <p15:clr>
            <a:srgbClr val="A4A3A4"/>
          </p15:clr>
        </p15:guide>
        <p15:guide id="13" pos="6264" userDrawn="1">
          <p15:clr>
            <a:srgbClr val="A4A3A4"/>
          </p15:clr>
        </p15:guide>
        <p15:guide id="14" pos="2592" userDrawn="1">
          <p15:clr>
            <a:srgbClr val="A4A3A4"/>
          </p15:clr>
        </p15:guide>
        <p15:guide id="15" pos="2760" userDrawn="1">
          <p15:clr>
            <a:srgbClr val="A4A3A4"/>
          </p15:clr>
        </p15:guide>
        <p15:guide id="16" orient="horz" pos="720" userDrawn="1">
          <p15:clr>
            <a:srgbClr val="547EBF"/>
          </p15:clr>
        </p15:guide>
        <p15:guide id="17" orient="horz" pos="480" userDrawn="1">
          <p15:clr>
            <a:srgbClr val="547EBF"/>
          </p15:clr>
        </p15:guide>
        <p15:guide id="18" orient="horz" pos="984" userDrawn="1">
          <p15:clr>
            <a:srgbClr val="F26B43"/>
          </p15:clr>
        </p15:guide>
        <p15:guide id="19" orient="horz" pos="364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Presenters"/>
          <p:cNvSpPr>
            <a:spLocks noGrp="1"/>
          </p:cNvSpPr>
          <p:nvPr>
            <p:ph type="body" idx="1"/>
          </p:nvPr>
        </p:nvSpPr>
        <p:spPr>
          <a:xfrm>
            <a:off x="685800" y="3900728"/>
            <a:ext cx="3581400" cy="333933"/>
          </a:xfrm>
          <a:prstGeom prst="rect">
            <a:avLst/>
          </a:prstGeom>
        </p:spPr>
        <p:txBody>
          <a:bodyPr vert="horz" lIns="0" tIns="0" rIns="0" bIns="0" rtlCol="0">
            <a:noAutofit/>
          </a:bodyPr>
          <a:lstStyle/>
          <a:p>
            <a:pPr lvl="0"/>
            <a:r>
              <a:rPr lang="en-US" dirty="0"/>
              <a:t>Edit Master text styles</a:t>
            </a:r>
          </a:p>
        </p:txBody>
      </p:sp>
      <p:sp>
        <p:nvSpPr>
          <p:cNvPr id="2" name="Title"/>
          <p:cNvSpPr>
            <a:spLocks noGrp="1"/>
          </p:cNvSpPr>
          <p:nvPr>
            <p:ph type="title"/>
          </p:nvPr>
        </p:nvSpPr>
        <p:spPr>
          <a:xfrm>
            <a:off x="685800" y="1874225"/>
            <a:ext cx="10820400" cy="1661993"/>
          </a:xfrm>
          <a:prstGeom prst="rect">
            <a:avLst/>
          </a:prstGeom>
        </p:spPr>
        <p:txBody>
          <a:bodyPr vert="horz" lIns="0" tIns="0" rIns="0" bIns="0" rtlCol="0" anchor="b" anchorCtr="0">
            <a:noAutofit/>
          </a:bodyPr>
          <a:lstStyle/>
          <a:p>
            <a:r>
              <a:rPr lang="en-US" dirty="0"/>
              <a:t>CLICK TO EDIT MASTER TITLE STYLE</a:t>
            </a:r>
          </a:p>
        </p:txBody>
      </p:sp>
      <p:sp>
        <p:nvSpPr>
          <p:cNvPr id="7"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lang="en-US" smtClean="0"/>
              <a:pPr/>
              <a:t>‹#›</a:t>
            </a:fld>
            <a:endParaRPr lang="en-US" dirty="0"/>
          </a:p>
        </p:txBody>
      </p:sp>
      <p:pic>
        <p:nvPicPr>
          <p:cNvPr id="9" name="Graphic 8">
            <a:extLst>
              <a:ext uri="{FF2B5EF4-FFF2-40B4-BE49-F238E27FC236}">
                <a16:creationId xmlns:a16="http://schemas.microsoft.com/office/drawing/2014/main" id="{DF79D0E3-2AE1-ED43-B502-F8E71D1DBB85}"/>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439469" y="6282751"/>
            <a:ext cx="1307035" cy="216396"/>
          </a:xfrm>
          <a:prstGeom prst="rect">
            <a:avLst/>
          </a:prstGeom>
        </p:spPr>
      </p:pic>
      <p:sp>
        <p:nvSpPr>
          <p:cNvPr id="10" name="Footer Placeholder 3">
            <a:extLst>
              <a:ext uri="{FF2B5EF4-FFF2-40B4-BE49-F238E27FC236}">
                <a16:creationId xmlns:a16="http://schemas.microsoft.com/office/drawing/2014/main" id="{0B060C4E-8FED-064C-9F17-A4627CEA40CC}"/>
              </a:ext>
            </a:extLst>
          </p:cNvPr>
          <p:cNvSpPr>
            <a:spLocks noGrp="1"/>
          </p:cNvSpPr>
          <p:nvPr>
            <p:ph type="ftr" sz="quarter" idx="3"/>
          </p:nvPr>
        </p:nvSpPr>
        <p:spPr>
          <a:xfrm>
            <a:off x="85293" y="6583702"/>
            <a:ext cx="10072498" cy="274298"/>
          </a:xfrm>
          <a:prstGeom prst="rect">
            <a:avLst/>
          </a:prstGeom>
        </p:spPr>
        <p:txBody>
          <a:bodyPr vert="horz" lIns="91440" tIns="45720" rIns="91440" bIns="45720" rtlCol="0" anchor="t" anchorCtr="0"/>
          <a:lstStyle>
            <a:lvl1pPr algn="l">
              <a:defRPr sz="600">
                <a:solidFill>
                  <a:schemeClr val="tx1"/>
                </a:solidFill>
              </a:defRPr>
            </a:lvl1pPr>
          </a:lstStyle>
          <a:p>
            <a:r>
              <a:rPr lang="en-US">
                <a:cs typeface="DIN-Light"/>
              </a:rPr>
              <a:t>© 2022 Collins Aerospace.  | Collins Aerospace Proprietary.  |  This document does not include any export controlled technical data.</a:t>
            </a:r>
            <a:endParaRPr lang="en-US" dirty="0"/>
          </a:p>
        </p:txBody>
      </p:sp>
    </p:spTree>
    <p:extLst>
      <p:ext uri="{BB962C8B-B14F-4D97-AF65-F5344CB8AC3E}">
        <p14:creationId xmlns:p14="http://schemas.microsoft.com/office/powerpoint/2010/main" val="1495502049"/>
      </p:ext>
    </p:extLst>
  </p:cSld>
  <p:clrMap bg1="lt1" tx1="dk1" bg2="lt2" tx2="dk2" accent1="accent1" accent2="accent2" accent3="accent3" accent4="accent4" accent5="accent5" accent6="accent6" hlink="hlink" folHlink="folHlink"/>
  <p:sldLayoutIdLst>
    <p:sldLayoutId id="2147483686" r:id="rId1"/>
    <p:sldLayoutId id="2147483792" r:id="rId2"/>
    <p:sldLayoutId id="2147483793" r:id="rId3"/>
    <p:sldLayoutId id="2147483794" r:id="rId4"/>
    <p:sldLayoutId id="2147483795" r:id="rId5"/>
    <p:sldLayoutId id="2147483796" r:id="rId6"/>
    <p:sldLayoutId id="2147483797" r:id="rId7"/>
    <p:sldLayoutId id="2147483798" r:id="rId8"/>
    <p:sldLayoutId id="2147484108" r:id="rId9"/>
    <p:sldLayoutId id="2147484362" r:id="rId10"/>
    <p:sldLayoutId id="2147484363" r:id="rId11"/>
    <p:sldLayoutId id="2147484364" r:id="rId12"/>
    <p:sldLayoutId id="2147484365" r:id="rId13"/>
    <p:sldLayoutId id="2147484366" r:id="rId14"/>
    <p:sldLayoutId id="2147484367" r:id="rId15"/>
  </p:sldLayoutIdLst>
  <p:hf sldNum="0" hdr="0" dt="0"/>
  <p:txStyles>
    <p:titleStyle>
      <a:lvl1pPr algn="l" defTabSz="914400" rtl="0" eaLnBrk="1" latinLnBrk="0" hangingPunct="1">
        <a:lnSpc>
          <a:spcPct val="90000"/>
        </a:lnSpc>
        <a:spcBef>
          <a:spcPct val="0"/>
        </a:spcBef>
        <a:buNone/>
        <a:defRPr sz="4000" b="0" kern="1200">
          <a:solidFill>
            <a:schemeClr val="tx1"/>
          </a:solidFill>
          <a:latin typeface="+mj-lt"/>
          <a:ea typeface="+mj-ea"/>
          <a:cs typeface="+mj-cs"/>
        </a:defRPr>
      </a:lvl1pPr>
    </p:titleStyle>
    <p:bodyStyle>
      <a:lvl1pPr marL="0" indent="0" algn="l" defTabSz="0" rtl="0" eaLnBrk="1" latinLnBrk="0" hangingPunct="1">
        <a:lnSpc>
          <a:spcPct val="90000"/>
        </a:lnSpc>
        <a:spcBef>
          <a:spcPts val="0"/>
        </a:spcBef>
        <a:buSzPct val="115000"/>
        <a:buFont typeface="Arial" panose="020B0604020202020204" pitchFamily="34" charset="0"/>
        <a:buNone/>
        <a:defRPr sz="2000" b="1" kern="1200">
          <a:solidFill>
            <a:schemeClr val="tx1"/>
          </a:solidFill>
          <a:latin typeface="+mn-lt"/>
          <a:ea typeface="+mn-ea"/>
          <a:cs typeface="+mn-cs"/>
        </a:defRPr>
      </a:lvl1pPr>
      <a:lvl2pPr marL="365760" indent="-182880" algn="l" defTabSz="914400" rtl="0" eaLnBrk="1" latinLnBrk="0" hangingPunct="1">
        <a:lnSpc>
          <a:spcPct val="90000"/>
        </a:lnSpc>
        <a:spcBef>
          <a:spcPts val="500"/>
        </a:spcBef>
        <a:buSzPct val="100000"/>
        <a:buFont typeface="Arial" panose="020B0604020202020204" pitchFamily="34" charset="0"/>
        <a:buChar char="–"/>
        <a:defRPr sz="2000" b="1" kern="1200">
          <a:solidFill>
            <a:schemeClr val="tx1"/>
          </a:solidFill>
          <a:latin typeface="+mn-lt"/>
          <a:ea typeface="+mn-ea"/>
          <a:cs typeface="+mn-cs"/>
        </a:defRPr>
      </a:lvl2pPr>
      <a:lvl3pPr marL="548640" indent="-182880" algn="l" defTabSz="914400" rtl="0" eaLnBrk="1" latinLnBrk="0" hangingPunct="1">
        <a:lnSpc>
          <a:spcPct val="90000"/>
        </a:lnSpc>
        <a:spcBef>
          <a:spcPts val="500"/>
        </a:spcBef>
        <a:buSzPct val="115000"/>
        <a:buFont typeface="Arial" panose="020B0604020202020204" pitchFamily="34" charset="0"/>
        <a:buChar char="•"/>
        <a:defRPr sz="2000" b="1" kern="1200">
          <a:solidFill>
            <a:schemeClr val="tx1"/>
          </a:solidFill>
          <a:latin typeface="+mn-lt"/>
          <a:ea typeface="+mn-ea"/>
          <a:cs typeface="+mn-cs"/>
        </a:defRPr>
      </a:lvl3pPr>
      <a:lvl4pPr marL="731520" indent="-182880" algn="l" defTabSz="914400" rtl="0" eaLnBrk="1" latinLnBrk="0" hangingPunct="1">
        <a:lnSpc>
          <a:spcPct val="90000"/>
        </a:lnSpc>
        <a:spcBef>
          <a:spcPts val="500"/>
        </a:spcBef>
        <a:buSzPct val="100000"/>
        <a:buFont typeface="Arial" panose="020B0604020202020204" pitchFamily="34" charset="0"/>
        <a:buChar char="–"/>
        <a:defRPr sz="2000" b="1" kern="1200">
          <a:solidFill>
            <a:schemeClr val="tx1"/>
          </a:solidFill>
          <a:latin typeface="+mn-lt"/>
          <a:ea typeface="+mn-ea"/>
          <a:cs typeface="+mn-cs"/>
        </a:defRPr>
      </a:lvl4pPr>
      <a:lvl5pPr marL="914400" indent="-182880" algn="l" defTabSz="914400" rtl="0" eaLnBrk="1" latinLnBrk="0" hangingPunct="1">
        <a:lnSpc>
          <a:spcPct val="90000"/>
        </a:lnSpc>
        <a:spcBef>
          <a:spcPts val="500"/>
        </a:spcBef>
        <a:buSzPct val="115000"/>
        <a:buFont typeface="Arial" panose="020B0604020202020204" pitchFamily="34" charset="0"/>
        <a:buChar char="•"/>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2">
          <p15:clr>
            <a:srgbClr val="A4A3A4"/>
          </p15:clr>
        </p15:guide>
        <p15:guide id="3" pos="7248">
          <p15:clr>
            <a:srgbClr val="A4A3A4"/>
          </p15:clr>
        </p15:guide>
        <p15:guide id="5" pos="1416">
          <p15:clr>
            <a:srgbClr val="A4A3A4"/>
          </p15:clr>
        </p15:guide>
        <p15:guide id="6" pos="1608">
          <p15:clr>
            <a:srgbClr val="A4A3A4"/>
          </p15:clr>
        </p15:guide>
        <p15:guide id="7" pos="2592">
          <p15:clr>
            <a:srgbClr val="A4A3A4"/>
          </p15:clr>
        </p15:guide>
        <p15:guide id="8" pos="2760">
          <p15:clr>
            <a:srgbClr val="A4A3A4"/>
          </p15:clr>
        </p15:guide>
        <p15:guide id="9" pos="3744">
          <p15:clr>
            <a:srgbClr val="A4A3A4"/>
          </p15:clr>
        </p15:guide>
        <p15:guide id="10" pos="3936">
          <p15:clr>
            <a:srgbClr val="A4A3A4"/>
          </p15:clr>
        </p15:guide>
        <p15:guide id="11" pos="4920">
          <p15:clr>
            <a:srgbClr val="A4A3A4"/>
          </p15:clr>
        </p15:guide>
        <p15:guide id="12" pos="5088">
          <p15:clr>
            <a:srgbClr val="A4A3A4"/>
          </p15:clr>
        </p15:guide>
        <p15:guide id="13" pos="6072">
          <p15:clr>
            <a:srgbClr val="A4A3A4"/>
          </p15:clr>
        </p15:guide>
        <p15:guide id="14" pos="6264">
          <p15:clr>
            <a:srgbClr val="A4A3A4"/>
          </p15:clr>
        </p15:guide>
        <p15:guide id="15" orient="horz" pos="3888">
          <p15:clr>
            <a:srgbClr val="547EBF"/>
          </p15:clr>
        </p15:guide>
        <p15:guide id="16" orient="horz" pos="1296">
          <p15:clr>
            <a:srgbClr val="547EBF"/>
          </p15:clr>
        </p15:guide>
        <p15:guide id="17" orient="horz" pos="2592">
          <p15:clr>
            <a:srgbClr val="547EBF"/>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78B6C8E1-5162-A049-A9C3-1F56E4D8CBFF}"/>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439469" y="6282751"/>
            <a:ext cx="1307035" cy="216396"/>
          </a:xfrm>
          <a:prstGeom prst="rect">
            <a:avLst/>
          </a:prstGeom>
        </p:spPr>
      </p:pic>
      <p:sp>
        <p:nvSpPr>
          <p:cNvPr id="6"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lang="en-US" smtClean="0"/>
              <a:pPr/>
              <a:t>‹#›</a:t>
            </a:fld>
            <a:endParaRPr lang="en-US" dirty="0"/>
          </a:p>
        </p:txBody>
      </p:sp>
      <p:sp>
        <p:nvSpPr>
          <p:cNvPr id="3" name="Body"/>
          <p:cNvSpPr>
            <a:spLocks noGrp="1"/>
          </p:cNvSpPr>
          <p:nvPr>
            <p:ph type="body" idx="1"/>
          </p:nvPr>
        </p:nvSpPr>
        <p:spPr>
          <a:xfrm>
            <a:off x="685800" y="1465711"/>
            <a:ext cx="10821419" cy="42291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Placeholder 14"/>
          <p:cNvSpPr>
            <a:spLocks noGrp="1"/>
          </p:cNvSpPr>
          <p:nvPr>
            <p:ph type="title"/>
          </p:nvPr>
        </p:nvSpPr>
        <p:spPr>
          <a:xfrm>
            <a:off x="694944" y="492841"/>
            <a:ext cx="10811256" cy="679745"/>
          </a:xfrm>
          <a:prstGeom prst="rect">
            <a:avLst/>
          </a:prstGeom>
        </p:spPr>
        <p:txBody>
          <a:bodyPr vert="horz" lIns="0" tIns="0" rIns="0" bIns="0" rtlCol="0" anchor="t" anchorCtr="0">
            <a:noAutofit/>
          </a:bodyPr>
          <a:lstStyle/>
          <a:p>
            <a:r>
              <a:rPr lang="en-US" dirty="0"/>
              <a:t>CLICK TO EDIT MASTER TITLE STYLE</a:t>
            </a:r>
          </a:p>
        </p:txBody>
      </p:sp>
      <p:cxnSp>
        <p:nvCxnSpPr>
          <p:cNvPr id="8" name="Straight Connector 7">
            <a:extLst>
              <a:ext uri="{FF2B5EF4-FFF2-40B4-BE49-F238E27FC236}">
                <a16:creationId xmlns:a16="http://schemas.microsoft.com/office/drawing/2014/main" id="{B76676FC-D680-2646-8177-363F9684694B}"/>
              </a:ext>
            </a:extLst>
          </p:cNvPr>
          <p:cNvCxnSpPr>
            <a:cxnSpLocks/>
          </p:cNvCxnSpPr>
          <p:nvPr userDrawn="1"/>
        </p:nvCxnSpPr>
        <p:spPr>
          <a:xfrm>
            <a:off x="752528" y="275372"/>
            <a:ext cx="11436297" cy="0"/>
          </a:xfrm>
          <a:prstGeom prst="line">
            <a:avLst/>
          </a:prstGeom>
          <a:ln w="19050" cap="sq">
            <a:solidFill>
              <a:srgbClr val="CE1126"/>
            </a:solidFill>
            <a:headEnd type="oval" w="sm" len="sm"/>
          </a:ln>
          <a:effectLst/>
        </p:spPr>
        <p:style>
          <a:lnRef idx="2">
            <a:schemeClr val="accent1"/>
          </a:lnRef>
          <a:fillRef idx="0">
            <a:schemeClr val="accent1"/>
          </a:fillRef>
          <a:effectRef idx="1">
            <a:schemeClr val="accent1"/>
          </a:effectRef>
          <a:fontRef idx="minor">
            <a:schemeClr val="tx1"/>
          </a:fontRef>
        </p:style>
      </p:cxnSp>
      <p:sp>
        <p:nvSpPr>
          <p:cNvPr id="11" name="Footer Placeholder 3">
            <a:extLst>
              <a:ext uri="{FF2B5EF4-FFF2-40B4-BE49-F238E27FC236}">
                <a16:creationId xmlns:a16="http://schemas.microsoft.com/office/drawing/2014/main" id="{3BE96872-F016-3945-917E-2289792C5C73}"/>
              </a:ext>
            </a:extLst>
          </p:cNvPr>
          <p:cNvSpPr>
            <a:spLocks noGrp="1"/>
          </p:cNvSpPr>
          <p:nvPr>
            <p:ph type="ftr" sz="quarter" idx="3"/>
          </p:nvPr>
        </p:nvSpPr>
        <p:spPr>
          <a:xfrm>
            <a:off x="85293" y="6583702"/>
            <a:ext cx="10072498" cy="274298"/>
          </a:xfrm>
          <a:prstGeom prst="rect">
            <a:avLst/>
          </a:prstGeom>
        </p:spPr>
        <p:txBody>
          <a:bodyPr vert="horz" lIns="91440" tIns="45720" rIns="91440" bIns="45720" rtlCol="0" anchor="t" anchorCtr="0"/>
          <a:lstStyle>
            <a:lvl1pPr algn="l">
              <a:defRPr sz="600">
                <a:solidFill>
                  <a:schemeClr val="tx1"/>
                </a:solidFill>
              </a:defRPr>
            </a:lvl1pPr>
          </a:lstStyle>
          <a:p>
            <a:r>
              <a:rPr lang="en-US">
                <a:cs typeface="DIN-Light"/>
              </a:rPr>
              <a:t>© 2022 Collins Aerospace.  | Collins Aerospace Proprietary.  |  This document does not include any export controlled technical data.</a:t>
            </a:r>
            <a:endParaRPr lang="en-US" dirty="0"/>
          </a:p>
        </p:txBody>
      </p:sp>
    </p:spTree>
    <p:extLst>
      <p:ext uri="{BB962C8B-B14F-4D97-AF65-F5344CB8AC3E}">
        <p14:creationId xmlns:p14="http://schemas.microsoft.com/office/powerpoint/2010/main" val="377560899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99" r:id="rId9"/>
    <p:sldLayoutId id="2147483800" r:id="rId10"/>
    <p:sldLayoutId id="2147483801" r:id="rId11"/>
    <p:sldLayoutId id="2147483802" r:id="rId12"/>
    <p:sldLayoutId id="2147483803" r:id="rId13"/>
    <p:sldLayoutId id="2147484380" r:id="rId14"/>
    <p:sldLayoutId id="2147484381" r:id="rId15"/>
    <p:sldLayoutId id="2147484382" r:id="rId16"/>
    <p:sldLayoutId id="2147484383" r:id="rId17"/>
    <p:sldLayoutId id="2147484384" r:id="rId18"/>
    <p:sldLayoutId id="2147484385" r:id="rId19"/>
  </p:sldLayoutIdLst>
  <p:hf hdr="0" dt="0"/>
  <p:txStyles>
    <p:titleStyle>
      <a:lvl1pPr marL="0" algn="l" defTabSz="914400" rtl="0" eaLnBrk="1" latinLnBrk="0" hangingPunct="1">
        <a:lnSpc>
          <a:spcPct val="80000"/>
        </a:lnSpc>
        <a:spcBef>
          <a:spcPct val="0"/>
        </a:spcBef>
        <a:buNone/>
        <a:defRPr lang="en-US" sz="3200" b="0" kern="1200" cap="all" spc="300" baseline="0" dirty="0">
          <a:solidFill>
            <a:schemeClr val="tx1"/>
          </a:solidFill>
          <a:latin typeface="Arial" panose="020B0604020202020204" pitchFamily="34" charset="0"/>
          <a:ea typeface="+mj-ea"/>
          <a:cs typeface="Arial" panose="020B0604020202020204" pitchFamily="34" charset="0"/>
        </a:defRPr>
      </a:lvl1pPr>
    </p:titleStyle>
    <p:bodyStyle>
      <a:lvl1pPr marL="219456"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sz="2200" kern="1200" baseline="0">
          <a:solidFill>
            <a:schemeClr val="tx1"/>
          </a:solidFill>
          <a:latin typeface="Arial" panose="020B0604020202020204" pitchFamily="34" charset="0"/>
          <a:ea typeface="+mn-ea"/>
          <a:cs typeface="+mn-cs"/>
        </a:defRPr>
      </a:lvl1pPr>
      <a:lvl2pPr marL="438912" indent="-219456" algn="l" defTabSz="914400" rtl="0" eaLnBrk="1" latinLnBrk="0" hangingPunct="1">
        <a:lnSpc>
          <a:spcPct val="100000"/>
        </a:lnSpc>
        <a:spcBef>
          <a:spcPts val="0"/>
        </a:spcBef>
        <a:spcAft>
          <a:spcPts val="600"/>
        </a:spcAft>
        <a:buSzPct val="100000"/>
        <a:buFont typeface="Arial" panose="020B0604020202020204" pitchFamily="34" charset="0"/>
        <a:buChar char="–"/>
        <a:defRPr sz="2000" kern="1200">
          <a:solidFill>
            <a:schemeClr val="tx1"/>
          </a:solidFill>
          <a:latin typeface="+mn-lt"/>
          <a:ea typeface="+mn-ea"/>
          <a:cs typeface="+mn-cs"/>
        </a:defRPr>
      </a:lvl2pPr>
      <a:lvl3pPr marL="621792"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sz="1800" kern="1200">
          <a:solidFill>
            <a:schemeClr val="tx1"/>
          </a:solidFill>
          <a:latin typeface="+mn-lt"/>
          <a:ea typeface="+mn-ea"/>
          <a:cs typeface="+mn-cs"/>
        </a:defRPr>
      </a:lvl3pPr>
      <a:lvl4pPr marL="841248" indent="-219456" algn="l" defTabSz="914400" rtl="0" eaLnBrk="1" latinLnBrk="0" hangingPunct="1">
        <a:lnSpc>
          <a:spcPct val="100000"/>
        </a:lnSpc>
        <a:spcBef>
          <a:spcPts val="0"/>
        </a:spcBef>
        <a:spcAft>
          <a:spcPts val="600"/>
        </a:spcAft>
        <a:buSzPct val="100000"/>
        <a:buFont typeface="Arial" panose="020B0604020202020204" pitchFamily="34" charset="0"/>
        <a:buChar char="–"/>
        <a:defRPr sz="1600" kern="1200">
          <a:solidFill>
            <a:schemeClr val="tx1"/>
          </a:solidFill>
          <a:latin typeface="+mn-lt"/>
          <a:ea typeface="+mn-ea"/>
          <a:cs typeface="+mn-cs"/>
        </a:defRPr>
      </a:lvl4pPr>
      <a:lvl5pPr marL="1060704"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48">
          <p15:clr>
            <a:srgbClr val="547EBF"/>
          </p15:clr>
        </p15:guide>
        <p15:guide id="3" pos="432">
          <p15:clr>
            <a:srgbClr val="547EBF"/>
          </p15:clr>
        </p15:guide>
        <p15:guide id="4" orient="horz" pos="3888">
          <p15:clr>
            <a:srgbClr val="547EBF"/>
          </p15:clr>
        </p15:guide>
        <p15:guide id="5" orient="horz" pos="288">
          <p15:clr>
            <a:srgbClr val="547EBF"/>
          </p15:clr>
        </p15:guide>
        <p15:guide id="6" pos="1416">
          <p15:clr>
            <a:srgbClr val="A4A3A4"/>
          </p15:clr>
        </p15:guide>
        <p15:guide id="7" pos="1608">
          <p15:clr>
            <a:srgbClr val="A4A3A4"/>
          </p15:clr>
        </p15:guide>
        <p15:guide id="8" pos="3744">
          <p15:clr>
            <a:srgbClr val="A4A3A4"/>
          </p15:clr>
        </p15:guide>
        <p15:guide id="9" pos="3936">
          <p15:clr>
            <a:srgbClr val="A4A3A4"/>
          </p15:clr>
        </p15:guide>
        <p15:guide id="10" pos="4920">
          <p15:clr>
            <a:srgbClr val="A4A3A4"/>
          </p15:clr>
        </p15:guide>
        <p15:guide id="11" pos="5088">
          <p15:clr>
            <a:srgbClr val="A4A3A4"/>
          </p15:clr>
        </p15:guide>
        <p15:guide id="12" pos="6072">
          <p15:clr>
            <a:srgbClr val="A4A3A4"/>
          </p15:clr>
        </p15:guide>
        <p15:guide id="13" pos="6264">
          <p15:clr>
            <a:srgbClr val="A4A3A4"/>
          </p15:clr>
        </p15:guide>
        <p15:guide id="14" pos="2592">
          <p15:clr>
            <a:srgbClr val="A4A3A4"/>
          </p15:clr>
        </p15:guide>
        <p15:guide id="15" pos="2760">
          <p15:clr>
            <a:srgbClr val="A4A3A4"/>
          </p15:clr>
        </p15:guide>
        <p15:guide id="16" orient="horz" pos="720">
          <p15:clr>
            <a:srgbClr val="547EBF"/>
          </p15:clr>
        </p15:guide>
        <p15:guide id="17" orient="horz" pos="480">
          <p15:clr>
            <a:srgbClr val="547EBF"/>
          </p15:clr>
        </p15:guide>
        <p15:guide id="18" orient="horz" pos="984">
          <p15:clr>
            <a:srgbClr val="F26B43"/>
          </p15:clr>
        </p15:guide>
        <p15:guide id="19" orient="horz" pos="364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78B6C8E1-5162-A049-A9C3-1F56E4D8CBFF}"/>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439469" y="6282751"/>
            <a:ext cx="1307035" cy="216396"/>
          </a:xfrm>
          <a:prstGeom prst="rect">
            <a:avLst/>
          </a:prstGeom>
        </p:spPr>
      </p:pic>
      <p:sp>
        <p:nvSpPr>
          <p:cNvPr id="6" name="Slide number"/>
          <p:cNvSpPr>
            <a:spLocks noGrp="1"/>
          </p:cNvSpPr>
          <p:nvPr>
            <p:ph type="sldNum" sz="quarter" idx="4"/>
          </p:nvPr>
        </p:nvSpPr>
        <p:spPr>
          <a:xfrm>
            <a:off x="10983397" y="6380415"/>
            <a:ext cx="531947"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lang="en-US" smtClean="0"/>
              <a:pPr/>
              <a:t>‹#›</a:t>
            </a:fld>
            <a:endParaRPr lang="en-US" dirty="0"/>
          </a:p>
        </p:txBody>
      </p:sp>
      <p:sp>
        <p:nvSpPr>
          <p:cNvPr id="3" name="Body"/>
          <p:cNvSpPr>
            <a:spLocks noGrp="1"/>
          </p:cNvSpPr>
          <p:nvPr>
            <p:ph type="body" idx="1"/>
          </p:nvPr>
        </p:nvSpPr>
        <p:spPr>
          <a:xfrm>
            <a:off x="685801" y="1465711"/>
            <a:ext cx="10821419" cy="42291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Placeholder 14"/>
          <p:cNvSpPr>
            <a:spLocks noGrp="1"/>
          </p:cNvSpPr>
          <p:nvPr>
            <p:ph type="title"/>
          </p:nvPr>
        </p:nvSpPr>
        <p:spPr>
          <a:xfrm>
            <a:off x="694944" y="492842"/>
            <a:ext cx="10811256" cy="679745"/>
          </a:xfrm>
          <a:prstGeom prst="rect">
            <a:avLst/>
          </a:prstGeom>
        </p:spPr>
        <p:txBody>
          <a:bodyPr vert="horz" lIns="0" tIns="0" rIns="0" bIns="0" rtlCol="0" anchor="t" anchorCtr="0">
            <a:noAutofit/>
          </a:bodyPr>
          <a:lstStyle/>
          <a:p>
            <a:r>
              <a:rPr lang="en-US" dirty="0"/>
              <a:t>CLICK TO EDIT MASTER TITLE STYLE</a:t>
            </a:r>
          </a:p>
        </p:txBody>
      </p:sp>
      <p:cxnSp>
        <p:nvCxnSpPr>
          <p:cNvPr id="8" name="Straight Connector 7">
            <a:extLst>
              <a:ext uri="{FF2B5EF4-FFF2-40B4-BE49-F238E27FC236}">
                <a16:creationId xmlns:a16="http://schemas.microsoft.com/office/drawing/2014/main" id="{B76676FC-D680-2646-8177-363F9684694B}"/>
              </a:ext>
            </a:extLst>
          </p:cNvPr>
          <p:cNvCxnSpPr>
            <a:cxnSpLocks/>
          </p:cNvCxnSpPr>
          <p:nvPr userDrawn="1"/>
        </p:nvCxnSpPr>
        <p:spPr>
          <a:xfrm>
            <a:off x="752529" y="275372"/>
            <a:ext cx="11436297" cy="0"/>
          </a:xfrm>
          <a:prstGeom prst="line">
            <a:avLst/>
          </a:prstGeom>
          <a:ln w="19050" cap="sq">
            <a:solidFill>
              <a:srgbClr val="CE1126"/>
            </a:solidFill>
            <a:headEnd type="oval" w="sm" len="sm"/>
          </a:ln>
          <a:effectLst/>
        </p:spPr>
        <p:style>
          <a:lnRef idx="2">
            <a:schemeClr val="accent1"/>
          </a:lnRef>
          <a:fillRef idx="0">
            <a:schemeClr val="accent1"/>
          </a:fillRef>
          <a:effectRef idx="1">
            <a:schemeClr val="accent1"/>
          </a:effectRef>
          <a:fontRef idx="minor">
            <a:schemeClr val="tx1"/>
          </a:fontRef>
        </p:style>
      </p:cxnSp>
      <p:sp>
        <p:nvSpPr>
          <p:cNvPr id="11" name="Footer Placeholder 3">
            <a:extLst>
              <a:ext uri="{FF2B5EF4-FFF2-40B4-BE49-F238E27FC236}">
                <a16:creationId xmlns:a16="http://schemas.microsoft.com/office/drawing/2014/main" id="{3BE96872-F016-3945-917E-2289792C5C73}"/>
              </a:ext>
            </a:extLst>
          </p:cNvPr>
          <p:cNvSpPr>
            <a:spLocks noGrp="1"/>
          </p:cNvSpPr>
          <p:nvPr>
            <p:ph type="ftr" sz="quarter" idx="3"/>
          </p:nvPr>
        </p:nvSpPr>
        <p:spPr>
          <a:xfrm>
            <a:off x="85293" y="6583701"/>
            <a:ext cx="10072499" cy="274299"/>
          </a:xfrm>
          <a:prstGeom prst="rect">
            <a:avLst/>
          </a:prstGeom>
        </p:spPr>
        <p:txBody>
          <a:bodyPr vert="horz" lIns="91440" tIns="45720" rIns="91440" bIns="45720" rtlCol="0" anchor="t" anchorCtr="0"/>
          <a:lstStyle>
            <a:lvl1pPr algn="l">
              <a:defRPr sz="600">
                <a:solidFill>
                  <a:schemeClr val="tx1"/>
                </a:solidFill>
              </a:defRPr>
            </a:lvl1pPr>
          </a:lstStyle>
          <a:p>
            <a:r>
              <a:rPr lang="en-US" dirty="0">
                <a:cs typeface="DIN-Light"/>
              </a:rPr>
              <a:t>© 2022 Collins Aerospace.  | Collins Aerospace Proprietary.  |  This document does not include any export controlled technical data.</a:t>
            </a:r>
            <a:endParaRPr lang="en-US" dirty="0"/>
          </a:p>
        </p:txBody>
      </p:sp>
    </p:spTree>
    <p:extLst>
      <p:ext uri="{BB962C8B-B14F-4D97-AF65-F5344CB8AC3E}">
        <p14:creationId xmlns:p14="http://schemas.microsoft.com/office/powerpoint/2010/main" val="98211221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804" r:id="rId11"/>
    <p:sldLayoutId id="2147483805" r:id="rId12"/>
    <p:sldLayoutId id="2147483806" r:id="rId13"/>
    <p:sldLayoutId id="2147483807" r:id="rId14"/>
    <p:sldLayoutId id="2147483808" r:id="rId15"/>
    <p:sldLayoutId id="2147484388" r:id="rId16"/>
    <p:sldLayoutId id="2147484389" r:id="rId17"/>
    <p:sldLayoutId id="2147484390" r:id="rId18"/>
  </p:sldLayoutIdLst>
  <p:hf hdr="0" dt="0"/>
  <p:txStyles>
    <p:titleStyle>
      <a:lvl1pPr marL="0" algn="l" defTabSz="914377" rtl="0" eaLnBrk="1" latinLnBrk="0" hangingPunct="1">
        <a:lnSpc>
          <a:spcPct val="80000"/>
        </a:lnSpc>
        <a:spcBef>
          <a:spcPct val="0"/>
        </a:spcBef>
        <a:buNone/>
        <a:defRPr lang="en-US" sz="3200" b="0" kern="1200" cap="all" spc="300" baseline="0" dirty="0">
          <a:solidFill>
            <a:schemeClr val="tx1"/>
          </a:solidFill>
          <a:latin typeface="Arial" panose="020B0604020202020204" pitchFamily="34" charset="0"/>
          <a:ea typeface="+mj-ea"/>
          <a:cs typeface="Arial" panose="020B0604020202020204" pitchFamily="34" charset="0"/>
        </a:defRPr>
      </a:lvl1pPr>
    </p:titleStyle>
    <p:bodyStyle>
      <a:lvl1pPr marL="219451" indent="-219451" algn="l" defTabSz="914377" rtl="0" eaLnBrk="1" latinLnBrk="0" hangingPunct="1">
        <a:lnSpc>
          <a:spcPct val="100000"/>
        </a:lnSpc>
        <a:spcBef>
          <a:spcPts val="0"/>
        </a:spcBef>
        <a:spcAft>
          <a:spcPts val="600"/>
        </a:spcAft>
        <a:buClr>
          <a:schemeClr val="tx2"/>
        </a:buClr>
        <a:buSzPct val="75000"/>
        <a:buFont typeface="Arial" panose="020B0604020202020204" pitchFamily="34" charset="0"/>
        <a:buChar char="•"/>
        <a:defRPr sz="2200" kern="1200" baseline="0">
          <a:solidFill>
            <a:schemeClr val="tx1"/>
          </a:solidFill>
          <a:latin typeface="Arial" panose="020B0604020202020204" pitchFamily="34" charset="0"/>
          <a:ea typeface="+mn-ea"/>
          <a:cs typeface="+mn-cs"/>
        </a:defRPr>
      </a:lvl1pPr>
      <a:lvl2pPr marL="438901" indent="-219451" algn="l" defTabSz="914377" rtl="0" eaLnBrk="1" latinLnBrk="0" hangingPunct="1">
        <a:lnSpc>
          <a:spcPct val="100000"/>
        </a:lnSpc>
        <a:spcBef>
          <a:spcPts val="0"/>
        </a:spcBef>
        <a:spcAft>
          <a:spcPts val="600"/>
        </a:spcAft>
        <a:buSzPct val="100000"/>
        <a:buFont typeface="Arial" panose="020B0604020202020204" pitchFamily="34" charset="0"/>
        <a:buChar char="–"/>
        <a:defRPr sz="2000" kern="1200">
          <a:solidFill>
            <a:schemeClr val="tx1"/>
          </a:solidFill>
          <a:latin typeface="+mn-lt"/>
          <a:ea typeface="+mn-ea"/>
          <a:cs typeface="+mn-cs"/>
        </a:defRPr>
      </a:lvl2pPr>
      <a:lvl3pPr marL="621776" indent="-219451" algn="l" defTabSz="914377" rtl="0" eaLnBrk="1" latinLnBrk="0" hangingPunct="1">
        <a:lnSpc>
          <a:spcPct val="100000"/>
        </a:lnSpc>
        <a:spcBef>
          <a:spcPts val="0"/>
        </a:spcBef>
        <a:spcAft>
          <a:spcPts val="600"/>
        </a:spcAft>
        <a:buClr>
          <a:schemeClr val="tx2"/>
        </a:buClr>
        <a:buSzPct val="75000"/>
        <a:buFont typeface="Arial" panose="020B0604020202020204" pitchFamily="34" charset="0"/>
        <a:buChar char="•"/>
        <a:defRPr sz="1800" kern="1200">
          <a:solidFill>
            <a:schemeClr val="tx1"/>
          </a:solidFill>
          <a:latin typeface="+mn-lt"/>
          <a:ea typeface="+mn-ea"/>
          <a:cs typeface="+mn-cs"/>
        </a:defRPr>
      </a:lvl3pPr>
      <a:lvl4pPr marL="841227" indent="-219451" algn="l" defTabSz="914377" rtl="0" eaLnBrk="1" latinLnBrk="0" hangingPunct="1">
        <a:lnSpc>
          <a:spcPct val="100000"/>
        </a:lnSpc>
        <a:spcBef>
          <a:spcPts val="0"/>
        </a:spcBef>
        <a:spcAft>
          <a:spcPts val="600"/>
        </a:spcAft>
        <a:buSzPct val="100000"/>
        <a:buFont typeface="Arial" panose="020B0604020202020204" pitchFamily="34" charset="0"/>
        <a:buChar char="–"/>
        <a:defRPr sz="1600" kern="1200">
          <a:solidFill>
            <a:schemeClr val="tx1"/>
          </a:solidFill>
          <a:latin typeface="+mn-lt"/>
          <a:ea typeface="+mn-ea"/>
          <a:cs typeface="+mn-cs"/>
        </a:defRPr>
      </a:lvl4pPr>
      <a:lvl5pPr marL="1060677" indent="-219451" algn="l" defTabSz="914377" rtl="0" eaLnBrk="1" latinLnBrk="0" hangingPunct="1">
        <a:lnSpc>
          <a:spcPct val="100000"/>
        </a:lnSpc>
        <a:spcBef>
          <a:spcPts val="0"/>
        </a:spcBef>
        <a:spcAft>
          <a:spcPts val="600"/>
        </a:spcAft>
        <a:buClr>
          <a:schemeClr val="tx2"/>
        </a:buClr>
        <a:buSzPct val="75000"/>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48">
          <p15:clr>
            <a:srgbClr val="547EBF"/>
          </p15:clr>
        </p15:guide>
        <p15:guide id="3" pos="432">
          <p15:clr>
            <a:srgbClr val="547EBF"/>
          </p15:clr>
        </p15:guide>
        <p15:guide id="4" orient="horz" pos="3888">
          <p15:clr>
            <a:srgbClr val="547EBF"/>
          </p15:clr>
        </p15:guide>
        <p15:guide id="5" orient="horz" pos="288">
          <p15:clr>
            <a:srgbClr val="547EBF"/>
          </p15:clr>
        </p15:guide>
        <p15:guide id="6" pos="1416">
          <p15:clr>
            <a:srgbClr val="A4A3A4"/>
          </p15:clr>
        </p15:guide>
        <p15:guide id="7" pos="1608">
          <p15:clr>
            <a:srgbClr val="A4A3A4"/>
          </p15:clr>
        </p15:guide>
        <p15:guide id="8" pos="3744">
          <p15:clr>
            <a:srgbClr val="A4A3A4"/>
          </p15:clr>
        </p15:guide>
        <p15:guide id="9" pos="3936">
          <p15:clr>
            <a:srgbClr val="A4A3A4"/>
          </p15:clr>
        </p15:guide>
        <p15:guide id="10" pos="4920">
          <p15:clr>
            <a:srgbClr val="A4A3A4"/>
          </p15:clr>
        </p15:guide>
        <p15:guide id="11" pos="5088">
          <p15:clr>
            <a:srgbClr val="A4A3A4"/>
          </p15:clr>
        </p15:guide>
        <p15:guide id="12" pos="6072">
          <p15:clr>
            <a:srgbClr val="A4A3A4"/>
          </p15:clr>
        </p15:guide>
        <p15:guide id="13" pos="6264">
          <p15:clr>
            <a:srgbClr val="A4A3A4"/>
          </p15:clr>
        </p15:guide>
        <p15:guide id="14" pos="2592">
          <p15:clr>
            <a:srgbClr val="A4A3A4"/>
          </p15:clr>
        </p15:guide>
        <p15:guide id="15" pos="2760">
          <p15:clr>
            <a:srgbClr val="A4A3A4"/>
          </p15:clr>
        </p15:guide>
        <p15:guide id="16" orient="horz" pos="720">
          <p15:clr>
            <a:srgbClr val="547EBF"/>
          </p15:clr>
        </p15:guide>
        <p15:guide id="17" orient="horz" pos="480">
          <p15:clr>
            <a:srgbClr val="547EBF"/>
          </p15:clr>
        </p15:guide>
        <p15:guide id="18" orient="horz" pos="984">
          <p15:clr>
            <a:srgbClr val="F26B43"/>
          </p15:clr>
        </p15:guide>
        <p15:guide id="19" orient="horz" pos="3648">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78B6C8E1-5162-A049-A9C3-1F56E4D8CBFF}"/>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439469" y="6282751"/>
            <a:ext cx="1307035" cy="216396"/>
          </a:xfrm>
          <a:prstGeom prst="rect">
            <a:avLst/>
          </a:prstGeom>
        </p:spPr>
      </p:pic>
      <p:sp>
        <p:nvSpPr>
          <p:cNvPr id="6"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900" kern="1200" smtClean="0">
                <a:solidFill>
                  <a:schemeClr val="tx1">
                    <a:tint val="75000"/>
                  </a:schemeClr>
                </a:solidFill>
                <a:latin typeface="+mn-lt"/>
                <a:ea typeface="+mn-ea"/>
                <a:cs typeface="+mn-cs"/>
              </a:defRPr>
            </a:lvl1pPr>
          </a:lstStyle>
          <a:p>
            <a:fld id="{07165E6F-54ED-4977-A15E-D44BE7238A65}" type="slidenum">
              <a:rPr lang="en-US" smtClean="0"/>
              <a:pPr/>
              <a:t>‹#›</a:t>
            </a:fld>
            <a:endParaRPr lang="en-US" dirty="0"/>
          </a:p>
        </p:txBody>
      </p:sp>
      <p:sp>
        <p:nvSpPr>
          <p:cNvPr id="3" name="Body"/>
          <p:cNvSpPr>
            <a:spLocks noGrp="1"/>
          </p:cNvSpPr>
          <p:nvPr>
            <p:ph type="body" idx="1"/>
          </p:nvPr>
        </p:nvSpPr>
        <p:spPr>
          <a:xfrm>
            <a:off x="685800" y="1465711"/>
            <a:ext cx="10821419" cy="42291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4"/>
          <p:cNvSpPr>
            <a:spLocks noGrp="1"/>
          </p:cNvSpPr>
          <p:nvPr>
            <p:ph type="title"/>
          </p:nvPr>
        </p:nvSpPr>
        <p:spPr>
          <a:xfrm>
            <a:off x="694944" y="492841"/>
            <a:ext cx="10811256" cy="679745"/>
          </a:xfrm>
          <a:prstGeom prst="rect">
            <a:avLst/>
          </a:prstGeom>
        </p:spPr>
        <p:txBody>
          <a:bodyPr vert="horz" lIns="0" tIns="0" rIns="0" bIns="0" rtlCol="0" anchor="t" anchorCtr="0">
            <a:noAutofit/>
          </a:bodyPr>
          <a:lstStyle/>
          <a:p>
            <a:r>
              <a:rPr lang="en-US"/>
              <a:t>Click to edit Master title style</a:t>
            </a:r>
            <a:endParaRPr lang="en-US" dirty="0"/>
          </a:p>
        </p:txBody>
      </p:sp>
      <p:cxnSp>
        <p:nvCxnSpPr>
          <p:cNvPr id="8" name="Straight Connector 7">
            <a:extLst>
              <a:ext uri="{FF2B5EF4-FFF2-40B4-BE49-F238E27FC236}">
                <a16:creationId xmlns:a16="http://schemas.microsoft.com/office/drawing/2014/main" id="{B76676FC-D680-2646-8177-363F9684694B}"/>
              </a:ext>
            </a:extLst>
          </p:cNvPr>
          <p:cNvCxnSpPr>
            <a:cxnSpLocks/>
          </p:cNvCxnSpPr>
          <p:nvPr/>
        </p:nvCxnSpPr>
        <p:spPr>
          <a:xfrm>
            <a:off x="752528" y="275372"/>
            <a:ext cx="11436297" cy="0"/>
          </a:xfrm>
          <a:prstGeom prst="line">
            <a:avLst/>
          </a:prstGeom>
          <a:ln w="19050" cap="sq">
            <a:solidFill>
              <a:srgbClr val="CE1126"/>
            </a:solidFill>
            <a:headEnd type="oval" w="sm" len="sm"/>
          </a:ln>
          <a:effectLst/>
        </p:spPr>
        <p:style>
          <a:lnRef idx="2">
            <a:schemeClr val="accent1"/>
          </a:lnRef>
          <a:fillRef idx="0">
            <a:schemeClr val="accent1"/>
          </a:fillRef>
          <a:effectRef idx="1">
            <a:schemeClr val="accent1"/>
          </a:effectRef>
          <a:fontRef idx="minor">
            <a:schemeClr val="tx1"/>
          </a:fontRef>
        </p:style>
      </p:cxnSp>
      <p:sp>
        <p:nvSpPr>
          <p:cNvPr id="11" name="Footer Placeholder 3">
            <a:extLst>
              <a:ext uri="{FF2B5EF4-FFF2-40B4-BE49-F238E27FC236}">
                <a16:creationId xmlns:a16="http://schemas.microsoft.com/office/drawing/2014/main" id="{3BE96872-F016-3945-917E-2289792C5C73}"/>
              </a:ext>
            </a:extLst>
          </p:cNvPr>
          <p:cNvSpPr>
            <a:spLocks noGrp="1"/>
          </p:cNvSpPr>
          <p:nvPr>
            <p:ph type="ftr" sz="quarter" idx="3"/>
          </p:nvPr>
        </p:nvSpPr>
        <p:spPr>
          <a:xfrm>
            <a:off x="85293" y="6583702"/>
            <a:ext cx="10072498" cy="274298"/>
          </a:xfrm>
          <a:prstGeom prst="rect">
            <a:avLst/>
          </a:prstGeom>
        </p:spPr>
        <p:txBody>
          <a:bodyPr vert="horz" lIns="91440" tIns="45720" rIns="91440" bIns="45720" rtlCol="0" anchor="t" anchorCtr="0"/>
          <a:lstStyle>
            <a:lvl1pPr algn="l">
              <a:defRPr sz="600">
                <a:solidFill>
                  <a:schemeClr val="tx1"/>
                </a:solidFill>
              </a:defRPr>
            </a:lvl1pPr>
          </a:lstStyle>
          <a:p>
            <a:r>
              <a:rPr lang="en-US">
                <a:cs typeface="DIN-Light"/>
              </a:rPr>
              <a:t>© 2022 Collins Aerospace.  | Collins Aerospace Proprietary.  |  This document does not include any export controlled technical data.</a:t>
            </a:r>
            <a:endParaRPr lang="en-US" dirty="0"/>
          </a:p>
        </p:txBody>
      </p:sp>
      <p:sp>
        <p:nvSpPr>
          <p:cNvPr id="2" name="Date Placeholder 1">
            <a:extLst>
              <a:ext uri="{FF2B5EF4-FFF2-40B4-BE49-F238E27FC236}">
                <a16:creationId xmlns:a16="http://schemas.microsoft.com/office/drawing/2014/main" id="{114FC5ED-8E49-43F4-AC11-0F643E32B9B9}"/>
              </a:ext>
            </a:extLst>
          </p:cNvPr>
          <p:cNvSpPr>
            <a:spLocks noGrp="1"/>
          </p:cNvSpPr>
          <p:nvPr>
            <p:ph type="dt" sz="half" idx="2"/>
          </p:nvPr>
        </p:nvSpPr>
        <p:spPr>
          <a:xfrm>
            <a:off x="10494762" y="5855050"/>
            <a:ext cx="1020581"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9" name="Copyright">
            <a:extLst>
              <a:ext uri="{FF2B5EF4-FFF2-40B4-BE49-F238E27FC236}">
                <a16:creationId xmlns:a16="http://schemas.microsoft.com/office/drawing/2014/main" id="{63AC8BC7-1E60-49AF-AB8C-E1A273601F19}"/>
              </a:ext>
            </a:extLst>
          </p:cNvPr>
          <p:cNvSpPr txBox="1">
            <a:spLocks noChangeArrowheads="1"/>
          </p:cNvSpPr>
          <p:nvPr userDrawn="1"/>
        </p:nvSpPr>
        <p:spPr bwMode="auto">
          <a:xfrm>
            <a:off x="4963949" y="6956980"/>
            <a:ext cx="2264102" cy="92333"/>
          </a:xfrm>
          <a:prstGeom prst="rect">
            <a:avLst/>
          </a:prstGeom>
          <a:solidFill>
            <a:srgbClr val="E6E6E6"/>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marL="230188" indent="-230188">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buClr>
                <a:schemeClr val="tx1"/>
              </a:buClr>
              <a:buSzPct val="110000"/>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buClr>
                <a:schemeClr val="tx1"/>
              </a:buClr>
              <a:buSzPct val="110000"/>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buClr>
                <a:schemeClr val="tx1"/>
              </a:buClr>
              <a:buSzPct val="110000"/>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buClr>
                <a:schemeClr val="tx1"/>
              </a:buClr>
              <a:buSzPct val="110000"/>
              <a:defRPr sz="2400">
                <a:solidFill>
                  <a:schemeClr val="tx1"/>
                </a:solidFill>
                <a:latin typeface="Arial" charset="0"/>
                <a:ea typeface="ＭＳ Ｐゴシック" charset="0"/>
              </a:defRPr>
            </a:lvl9pPr>
          </a:lstStyle>
          <a:p>
            <a:pPr marL="0" indent="0" algn="ctr"/>
            <a:endParaRPr lang="en-US" sz="600" dirty="0">
              <a:solidFill>
                <a:schemeClr val="bg1"/>
              </a:solidFill>
            </a:endParaRPr>
          </a:p>
        </p:txBody>
      </p:sp>
    </p:spTree>
    <p:extLst>
      <p:ext uri="{BB962C8B-B14F-4D97-AF65-F5344CB8AC3E}">
        <p14:creationId xmlns:p14="http://schemas.microsoft.com/office/powerpoint/2010/main" val="342419515"/>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 id="2147483769" r:id="rId17"/>
    <p:sldLayoutId id="2147484110" r:id="rId18"/>
    <p:sldLayoutId id="2147484111" r:id="rId19"/>
    <p:sldLayoutId id="2147484112" r:id="rId20"/>
    <p:sldLayoutId id="2147484113" r:id="rId21"/>
    <p:sldLayoutId id="2147484114" r:id="rId22"/>
    <p:sldLayoutId id="2147484115" r:id="rId23"/>
    <p:sldLayoutId id="2147484116" r:id="rId24"/>
    <p:sldLayoutId id="2147484386" r:id="rId25"/>
    <p:sldLayoutId id="2147484387" r:id="rId26"/>
  </p:sldLayoutIdLst>
  <p:hf hdr="0"/>
  <p:txStyles>
    <p:titleStyle>
      <a:lvl1pPr marL="0" algn="l" defTabSz="914400" rtl="0" eaLnBrk="1" latinLnBrk="0" hangingPunct="1">
        <a:lnSpc>
          <a:spcPct val="80000"/>
        </a:lnSpc>
        <a:spcBef>
          <a:spcPct val="0"/>
        </a:spcBef>
        <a:buNone/>
        <a:defRPr lang="en-US" sz="3200" b="0" kern="1200" cap="all" spc="300" baseline="0" dirty="0">
          <a:solidFill>
            <a:schemeClr val="tx1"/>
          </a:solidFill>
          <a:latin typeface="Arial" panose="020B0604020202020204" pitchFamily="34" charset="0"/>
          <a:ea typeface="+mj-ea"/>
          <a:cs typeface="Arial" panose="020B0604020202020204" pitchFamily="34" charset="0"/>
        </a:defRPr>
      </a:lvl1pPr>
    </p:titleStyle>
    <p:bodyStyle>
      <a:lvl1pPr marL="219456"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sz="1800" kern="1200" baseline="0">
          <a:solidFill>
            <a:schemeClr val="tx1"/>
          </a:solidFill>
          <a:latin typeface="Arial" panose="020B0604020202020204" pitchFamily="34" charset="0"/>
          <a:ea typeface="+mn-ea"/>
          <a:cs typeface="+mn-cs"/>
        </a:defRPr>
      </a:lvl1pPr>
      <a:lvl2pPr marL="438912" indent="-219456" algn="l" defTabSz="914400" rtl="0" eaLnBrk="1" latinLnBrk="0" hangingPunct="1">
        <a:lnSpc>
          <a:spcPct val="100000"/>
        </a:lnSpc>
        <a:spcBef>
          <a:spcPts val="0"/>
        </a:spcBef>
        <a:spcAft>
          <a:spcPts val="600"/>
        </a:spcAft>
        <a:buSzPct val="100000"/>
        <a:buFont typeface="Arial" panose="020B0604020202020204" pitchFamily="34" charset="0"/>
        <a:buChar char="–"/>
        <a:defRPr sz="1800" kern="1200">
          <a:solidFill>
            <a:schemeClr val="tx1"/>
          </a:solidFill>
          <a:latin typeface="+mn-lt"/>
          <a:ea typeface="+mn-ea"/>
          <a:cs typeface="+mn-cs"/>
        </a:defRPr>
      </a:lvl2pPr>
      <a:lvl3pPr marL="621792"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sz="1600" kern="1200">
          <a:solidFill>
            <a:schemeClr val="tx1"/>
          </a:solidFill>
          <a:latin typeface="+mn-lt"/>
          <a:ea typeface="+mn-ea"/>
          <a:cs typeface="+mn-cs"/>
        </a:defRPr>
      </a:lvl3pPr>
      <a:lvl4pPr marL="841248" indent="-219456" algn="l" defTabSz="914400" rtl="0" eaLnBrk="1" latinLnBrk="0" hangingPunct="1">
        <a:lnSpc>
          <a:spcPct val="100000"/>
        </a:lnSpc>
        <a:spcBef>
          <a:spcPts val="0"/>
        </a:spcBef>
        <a:spcAft>
          <a:spcPts val="600"/>
        </a:spcAft>
        <a:buSzPct val="100000"/>
        <a:buFont typeface="Arial" panose="020B0604020202020204" pitchFamily="34" charset="0"/>
        <a:buChar char="–"/>
        <a:defRPr sz="1600" kern="1200">
          <a:solidFill>
            <a:schemeClr val="tx1"/>
          </a:solidFill>
          <a:latin typeface="+mn-lt"/>
          <a:ea typeface="+mn-ea"/>
          <a:cs typeface="+mn-cs"/>
        </a:defRPr>
      </a:lvl4pPr>
      <a:lvl5pPr marL="1060704"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288">
          <p15:clr>
            <a:srgbClr val="547EBF"/>
          </p15:clr>
        </p15:guide>
        <p15:guide id="16" orient="horz" pos="720">
          <p15:clr>
            <a:srgbClr val="547EBF"/>
          </p15:clr>
        </p15:guide>
        <p15:guide id="17" orient="horz" pos="480">
          <p15:clr>
            <a:srgbClr val="547EBF"/>
          </p15:clr>
        </p15:guide>
        <p15:guide id="18" orient="horz" pos="984">
          <p15:clr>
            <a:srgbClr val="F26B43"/>
          </p15:clr>
        </p15:guide>
        <p15:guide id="19" orient="horz" pos="3648">
          <p15:clr>
            <a:srgbClr val="F26B43"/>
          </p15:clr>
        </p15:guide>
        <p15:guide id="20" pos="432">
          <p15:clr>
            <a:srgbClr val="A4A3A4"/>
          </p15:clr>
        </p15:guide>
        <p15:guide id="21" pos="7248">
          <p15:clr>
            <a:srgbClr val="A4A3A4"/>
          </p15:clr>
        </p15:guide>
        <p15:guide id="22" pos="1416">
          <p15:clr>
            <a:srgbClr val="A4A3A4"/>
          </p15:clr>
        </p15:guide>
        <p15:guide id="23" pos="1608">
          <p15:clr>
            <a:srgbClr val="A4A3A4"/>
          </p15:clr>
        </p15:guide>
        <p15:guide id="24" pos="2592">
          <p15:clr>
            <a:srgbClr val="A4A3A4"/>
          </p15:clr>
        </p15:guide>
        <p15:guide id="25" pos="2760">
          <p15:clr>
            <a:srgbClr val="A4A3A4"/>
          </p15:clr>
        </p15:guide>
        <p15:guide id="26" pos="3744">
          <p15:clr>
            <a:srgbClr val="A4A3A4"/>
          </p15:clr>
        </p15:guide>
        <p15:guide id="27" pos="3936">
          <p15:clr>
            <a:srgbClr val="A4A3A4"/>
          </p15:clr>
        </p15:guide>
        <p15:guide id="28" pos="4920">
          <p15:clr>
            <a:srgbClr val="A4A3A4"/>
          </p15:clr>
        </p15:guide>
        <p15:guide id="29" pos="5088">
          <p15:clr>
            <a:srgbClr val="A4A3A4"/>
          </p15:clr>
        </p15:guide>
        <p15:guide id="30" pos="6072">
          <p15:clr>
            <a:srgbClr val="A4A3A4"/>
          </p15:clr>
        </p15:guide>
        <p15:guide id="31" pos="6264">
          <p15:clr>
            <a:srgbClr val="A4A3A4"/>
          </p15:clr>
        </p15:guide>
        <p15:guide id="32" orient="horz" pos="3888">
          <p15:clr>
            <a:srgbClr val="547EBF"/>
          </p15:clr>
        </p15:guide>
        <p15:guide id="33" orient="horz" pos="1296">
          <p15:clr>
            <a:srgbClr val="547EBF"/>
          </p15:clr>
        </p15:guide>
        <p15:guide id="34" orient="horz" pos="2592">
          <p15:clr>
            <a:srgbClr val="547EBF"/>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9A7B83F-8973-4445-AD42-3FA6B2AA52D7}"/>
              </a:ext>
            </a:extLst>
          </p:cNvPr>
          <p:cNvGraphicFramePr>
            <a:graphicFrameLocks noChangeAspect="1"/>
          </p:cNvGraphicFramePr>
          <p:nvPr userDrawn="1">
            <p:custDataLst>
              <p:tags r:id="rId51"/>
            </p:custDataLst>
            <p:extLst>
              <p:ext uri="{D42A27DB-BD31-4B8C-83A1-F6EECF244321}">
                <p14:modId xmlns:p14="http://schemas.microsoft.com/office/powerpoint/2010/main" val="17037213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2" imgW="353" imgH="353" progId="TCLayout.ActiveDocument.1">
                  <p:embed/>
                </p:oleObj>
              </mc:Choice>
              <mc:Fallback>
                <p:oleObj name="think-cell Slide" r:id="rId52" imgW="353" imgH="353" progId="TCLayout.ActiveDocument.1">
                  <p:embed/>
                  <p:pic>
                    <p:nvPicPr>
                      <p:cNvPr id="5" name="Object 4" hidden="1">
                        <a:extLst>
                          <a:ext uri="{FF2B5EF4-FFF2-40B4-BE49-F238E27FC236}">
                            <a16:creationId xmlns:a16="http://schemas.microsoft.com/office/drawing/2014/main" id="{69A7B83F-8973-4445-AD42-3FA6B2AA52D7}"/>
                          </a:ext>
                        </a:extLst>
                      </p:cNvPr>
                      <p:cNvPicPr/>
                      <p:nvPr/>
                    </p:nvPicPr>
                    <p:blipFill>
                      <a:blip r:embed="rId53"/>
                      <a:stretch>
                        <a:fillRect/>
                      </a:stretch>
                    </p:blipFill>
                    <p:spPr>
                      <a:xfrm>
                        <a:off x="1588" y="1588"/>
                        <a:ext cx="1588" cy="1588"/>
                      </a:xfrm>
                      <a:prstGeom prst="rect">
                        <a:avLst/>
                      </a:prstGeom>
                    </p:spPr>
                  </p:pic>
                </p:oleObj>
              </mc:Fallback>
            </mc:AlternateContent>
          </a:graphicData>
        </a:graphic>
      </p:graphicFrame>
      <p:pic>
        <p:nvPicPr>
          <p:cNvPr id="4" name="Graphic 3">
            <a:extLst>
              <a:ext uri="{FF2B5EF4-FFF2-40B4-BE49-F238E27FC236}">
                <a16:creationId xmlns:a16="http://schemas.microsoft.com/office/drawing/2014/main" id="{78B6C8E1-5162-A049-A9C3-1F56E4D8CBFF}"/>
              </a:ext>
            </a:extLst>
          </p:cNvPr>
          <p:cNvPicPr>
            <a:picLocks noChangeAspect="1"/>
          </p:cNvPicPr>
          <p:nvPr userDrawn="1"/>
        </p:nvPicPr>
        <p:blipFill>
          <a:blip r:embed="rId54">
            <a:extLst>
              <a:ext uri="{28A0092B-C50C-407E-A947-70E740481C1C}">
                <a14:useLocalDpi xmlns:a14="http://schemas.microsoft.com/office/drawing/2010/main" val="0"/>
              </a:ext>
              <a:ext uri="{96DAC541-7B7A-43D3-8B79-37D633B846F1}">
                <asvg:svgBlip xmlns:asvg="http://schemas.microsoft.com/office/drawing/2016/SVG/main" r:embed="rId55"/>
              </a:ext>
            </a:extLst>
          </a:blip>
          <a:stretch>
            <a:fillRect/>
          </a:stretch>
        </p:blipFill>
        <p:spPr>
          <a:xfrm>
            <a:off x="439469" y="6282751"/>
            <a:ext cx="1307035" cy="216396"/>
          </a:xfrm>
          <a:prstGeom prst="rect">
            <a:avLst/>
          </a:prstGeom>
        </p:spPr>
      </p:pic>
      <p:sp>
        <p:nvSpPr>
          <p:cNvPr id="6" name="Slide number"/>
          <p:cNvSpPr>
            <a:spLocks noGrp="1"/>
          </p:cNvSpPr>
          <p:nvPr>
            <p:ph type="sldNum" sz="quarter" idx="4"/>
          </p:nvPr>
        </p:nvSpPr>
        <p:spPr>
          <a:xfrm>
            <a:off x="10983397" y="6380414"/>
            <a:ext cx="531946" cy="365125"/>
          </a:xfrm>
          <a:prstGeom prst="rect">
            <a:avLst/>
          </a:prstGeom>
        </p:spPr>
        <p:txBody>
          <a:bodyPr vert="horz" lIns="0" tIns="0" rIns="0" bIns="0" rtlCol="0" anchor="t" anchorCtr="0"/>
          <a:lstStyle>
            <a:lvl1pPr algn="r">
              <a:defRPr lang="en-US" sz="1200" kern="1200" smtClean="0">
                <a:solidFill>
                  <a:schemeClr val="tx1">
                    <a:tint val="75000"/>
                  </a:schemeClr>
                </a:solidFill>
                <a:latin typeface="+mn-lt"/>
                <a:ea typeface="+mn-ea"/>
                <a:cs typeface="+mn-cs"/>
              </a:defRPr>
            </a:lvl1pPr>
          </a:lstStyle>
          <a:p>
            <a:fld id="{07165E6F-54ED-4977-A15E-D44BE7238A65}" type="slidenum">
              <a:rPr lang="en-US" smtClean="0"/>
              <a:pPr/>
              <a:t>‹#›</a:t>
            </a:fld>
            <a:endParaRPr lang="en-US" dirty="0"/>
          </a:p>
        </p:txBody>
      </p:sp>
      <p:sp>
        <p:nvSpPr>
          <p:cNvPr id="3" name="Body"/>
          <p:cNvSpPr>
            <a:spLocks noGrp="1"/>
          </p:cNvSpPr>
          <p:nvPr>
            <p:ph type="body" idx="1"/>
          </p:nvPr>
        </p:nvSpPr>
        <p:spPr>
          <a:xfrm>
            <a:off x="685800" y="1465711"/>
            <a:ext cx="10821419" cy="42291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Placeholder 14"/>
          <p:cNvSpPr>
            <a:spLocks noGrp="1"/>
          </p:cNvSpPr>
          <p:nvPr>
            <p:ph type="title"/>
          </p:nvPr>
        </p:nvSpPr>
        <p:spPr>
          <a:xfrm>
            <a:off x="694944" y="492841"/>
            <a:ext cx="10811256" cy="679745"/>
          </a:xfrm>
          <a:prstGeom prst="rect">
            <a:avLst/>
          </a:prstGeom>
        </p:spPr>
        <p:txBody>
          <a:bodyPr vert="horz" lIns="0" tIns="0" rIns="0" bIns="0" rtlCol="0" anchor="t" anchorCtr="0">
            <a:noAutofit/>
          </a:bodyPr>
          <a:lstStyle/>
          <a:p>
            <a:r>
              <a:rPr lang="en-US" dirty="0"/>
              <a:t>CLICK TO EDIT MASTER TITLE STYLE</a:t>
            </a:r>
          </a:p>
        </p:txBody>
      </p:sp>
      <p:cxnSp>
        <p:nvCxnSpPr>
          <p:cNvPr id="8" name="Straight Connector 7">
            <a:extLst>
              <a:ext uri="{FF2B5EF4-FFF2-40B4-BE49-F238E27FC236}">
                <a16:creationId xmlns:a16="http://schemas.microsoft.com/office/drawing/2014/main" id="{B76676FC-D680-2646-8177-363F9684694B}"/>
              </a:ext>
            </a:extLst>
          </p:cNvPr>
          <p:cNvCxnSpPr>
            <a:cxnSpLocks/>
          </p:cNvCxnSpPr>
          <p:nvPr userDrawn="1"/>
        </p:nvCxnSpPr>
        <p:spPr>
          <a:xfrm>
            <a:off x="752528" y="275372"/>
            <a:ext cx="11436297" cy="0"/>
          </a:xfrm>
          <a:prstGeom prst="line">
            <a:avLst/>
          </a:prstGeom>
          <a:ln w="19050" cap="sq">
            <a:solidFill>
              <a:srgbClr val="CE1126"/>
            </a:solidFill>
            <a:headEnd type="oval" w="sm" len="sm"/>
          </a:ln>
          <a:effectLst/>
        </p:spPr>
        <p:style>
          <a:lnRef idx="2">
            <a:schemeClr val="accent1"/>
          </a:lnRef>
          <a:fillRef idx="0">
            <a:schemeClr val="accent1"/>
          </a:fillRef>
          <a:effectRef idx="1">
            <a:schemeClr val="accent1"/>
          </a:effectRef>
          <a:fontRef idx="minor">
            <a:schemeClr val="tx1"/>
          </a:fontRef>
        </p:style>
      </p:cxnSp>
      <p:sp>
        <p:nvSpPr>
          <p:cNvPr id="9" name="Copyright">
            <a:extLst>
              <a:ext uri="{FF2B5EF4-FFF2-40B4-BE49-F238E27FC236}">
                <a16:creationId xmlns:a16="http://schemas.microsoft.com/office/drawing/2014/main" id="{62272573-A22E-0143-95A3-EDAAE6F44114}"/>
              </a:ext>
            </a:extLst>
          </p:cNvPr>
          <p:cNvSpPr txBox="1">
            <a:spLocks noChangeArrowheads="1"/>
          </p:cNvSpPr>
          <p:nvPr userDrawn="1"/>
        </p:nvSpPr>
        <p:spPr bwMode="auto">
          <a:xfrm>
            <a:off x="183390" y="6579155"/>
            <a:ext cx="4934520"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marL="230188" indent="-230188">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20000"/>
              </a:spcBef>
              <a:spcAft>
                <a:spcPct val="0"/>
              </a:spcAft>
              <a:buClr>
                <a:schemeClr val="tx1"/>
              </a:buClr>
              <a:buSzPct val="110000"/>
              <a:defRPr sz="2400">
                <a:solidFill>
                  <a:schemeClr val="tx1"/>
                </a:solidFill>
                <a:latin typeface="Arial" charset="0"/>
                <a:ea typeface="ＭＳ Ｐゴシック" charset="0"/>
              </a:defRPr>
            </a:lvl6pPr>
            <a:lvl7pPr marL="2971800" indent="-228600" eaLnBrk="0" fontAlgn="base" hangingPunct="0">
              <a:spcBef>
                <a:spcPct val="20000"/>
              </a:spcBef>
              <a:spcAft>
                <a:spcPct val="0"/>
              </a:spcAft>
              <a:buClr>
                <a:schemeClr val="tx1"/>
              </a:buClr>
              <a:buSzPct val="110000"/>
              <a:defRPr sz="2400">
                <a:solidFill>
                  <a:schemeClr val="tx1"/>
                </a:solidFill>
                <a:latin typeface="Arial" charset="0"/>
                <a:ea typeface="ＭＳ Ｐゴシック" charset="0"/>
              </a:defRPr>
            </a:lvl7pPr>
            <a:lvl8pPr marL="3429000" indent="-228600" eaLnBrk="0" fontAlgn="base" hangingPunct="0">
              <a:spcBef>
                <a:spcPct val="20000"/>
              </a:spcBef>
              <a:spcAft>
                <a:spcPct val="0"/>
              </a:spcAft>
              <a:buClr>
                <a:schemeClr val="tx1"/>
              </a:buClr>
              <a:buSzPct val="110000"/>
              <a:defRPr sz="2400">
                <a:solidFill>
                  <a:schemeClr val="tx1"/>
                </a:solidFill>
                <a:latin typeface="Arial" charset="0"/>
                <a:ea typeface="ＭＳ Ｐゴシック" charset="0"/>
              </a:defRPr>
            </a:lvl8pPr>
            <a:lvl9pPr marL="3886200" indent="-228600" eaLnBrk="0" fontAlgn="base" hangingPunct="0">
              <a:spcBef>
                <a:spcPct val="20000"/>
              </a:spcBef>
              <a:spcAft>
                <a:spcPct val="0"/>
              </a:spcAft>
              <a:buClr>
                <a:schemeClr val="tx1"/>
              </a:buClr>
              <a:buSzPct val="110000"/>
              <a:defRPr sz="2400">
                <a:solidFill>
                  <a:schemeClr val="tx1"/>
                </a:solidFill>
                <a:latin typeface="Arial" charset="0"/>
                <a:ea typeface="ＭＳ Ｐゴシック"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 spc="0" baseline="0" dirty="0">
                <a:solidFill>
                  <a:schemeClr val="tx1"/>
                </a:solidFill>
                <a:cs typeface="DIN-Light"/>
              </a:rPr>
              <a:t>© 2021 </a:t>
            </a:r>
            <a:r>
              <a:rPr lang="en-US" sz="600" spc="0" baseline="0" dirty="0">
                <a:solidFill>
                  <a:schemeClr val="tx1"/>
                </a:solidFill>
              </a:rPr>
              <a:t>Collins Aerospace.  </a:t>
            </a:r>
            <a:r>
              <a:rPr lang="en-US" sz="600" spc="0" baseline="0" dirty="0">
                <a:solidFill>
                  <a:srgbClr val="CE1126"/>
                </a:solidFill>
              </a:rPr>
              <a:t>|</a:t>
            </a:r>
            <a:r>
              <a:rPr lang="en-US" sz="600" spc="0" baseline="0" dirty="0">
                <a:solidFill>
                  <a:schemeClr val="tx1"/>
                </a:solidFill>
              </a:rPr>
              <a:t>  </a:t>
            </a:r>
            <a:r>
              <a:rPr lang="en-US" sz="600" spc="0" dirty="0"/>
              <a:t>This document does not include any export controlled technical data.</a:t>
            </a:r>
            <a:endParaRPr lang="en-US" sz="600" b="0" spc="0" dirty="0"/>
          </a:p>
        </p:txBody>
      </p:sp>
    </p:spTree>
    <p:extLst>
      <p:ext uri="{BB962C8B-B14F-4D97-AF65-F5344CB8AC3E}">
        <p14:creationId xmlns:p14="http://schemas.microsoft.com/office/powerpoint/2010/main" val="1337467074"/>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894" r:id="rId8"/>
    <p:sldLayoutId id="2147483895" r:id="rId9"/>
    <p:sldLayoutId id="2147483823" r:id="rId10"/>
    <p:sldLayoutId id="2147483824" r:id="rId11"/>
    <p:sldLayoutId id="2147483826" r:id="rId12"/>
    <p:sldLayoutId id="2147483827" r:id="rId13"/>
    <p:sldLayoutId id="2147483828" r:id="rId14"/>
    <p:sldLayoutId id="2147483829" r:id="rId15"/>
    <p:sldLayoutId id="2147483830" r:id="rId16"/>
    <p:sldLayoutId id="2147483831" r:id="rId17"/>
    <p:sldLayoutId id="2147483832" r:id="rId18"/>
    <p:sldLayoutId id="2147483833" r:id="rId19"/>
    <p:sldLayoutId id="2147483834" r:id="rId20"/>
    <p:sldLayoutId id="2147483835" r:id="rId21"/>
    <p:sldLayoutId id="2147483836" r:id="rId22"/>
    <p:sldLayoutId id="2147483837" r:id="rId23"/>
    <p:sldLayoutId id="2147483838" r:id="rId24"/>
    <p:sldLayoutId id="2147483839" r:id="rId25"/>
    <p:sldLayoutId id="2147483840" r:id="rId26"/>
    <p:sldLayoutId id="2147483841" r:id="rId27"/>
    <p:sldLayoutId id="2147483842" r:id="rId28"/>
    <p:sldLayoutId id="2147483843" r:id="rId29"/>
    <p:sldLayoutId id="2147483844" r:id="rId30"/>
    <p:sldLayoutId id="2147483845" r:id="rId31"/>
    <p:sldLayoutId id="2147483846" r:id="rId32"/>
    <p:sldLayoutId id="2147483847" r:id="rId33"/>
    <p:sldLayoutId id="2147483848" r:id="rId34"/>
    <p:sldLayoutId id="2147483849" r:id="rId35"/>
    <p:sldLayoutId id="2147483850" r:id="rId36"/>
    <p:sldLayoutId id="2147483851" r:id="rId37"/>
    <p:sldLayoutId id="2147484186" r:id="rId38"/>
    <p:sldLayoutId id="2147484187" r:id="rId39"/>
    <p:sldLayoutId id="2147484188" r:id="rId40"/>
    <p:sldLayoutId id="2147484189" r:id="rId41"/>
    <p:sldLayoutId id="2147484190" r:id="rId42"/>
    <p:sldLayoutId id="2147484191" r:id="rId43"/>
    <p:sldLayoutId id="2147484192" r:id="rId44"/>
    <p:sldLayoutId id="2147484193" r:id="rId45"/>
    <p:sldLayoutId id="2147484354" r:id="rId46"/>
    <p:sldLayoutId id="2147484358" r:id="rId47"/>
    <p:sldLayoutId id="2147484360" r:id="rId48"/>
    <p:sldLayoutId id="2147484361" r:id="rId49"/>
  </p:sldLayoutIdLst>
  <p:hf sldNum="0" hdr="0" dt="0"/>
  <p:txStyles>
    <p:titleStyle>
      <a:lvl1pPr marL="0" algn="l" defTabSz="914400" rtl="0" eaLnBrk="1" latinLnBrk="0" hangingPunct="1">
        <a:lnSpc>
          <a:spcPct val="80000"/>
        </a:lnSpc>
        <a:spcBef>
          <a:spcPct val="0"/>
        </a:spcBef>
        <a:buNone/>
        <a:defRPr lang="en-US" sz="3200" b="0" kern="1200" cap="all" spc="300" baseline="0" dirty="0">
          <a:solidFill>
            <a:schemeClr val="tx1"/>
          </a:solidFill>
          <a:latin typeface="Arial" panose="020B0604020202020204" pitchFamily="34" charset="0"/>
          <a:ea typeface="+mj-ea"/>
          <a:cs typeface="Arial" panose="020B0604020202020204" pitchFamily="34" charset="0"/>
        </a:defRPr>
      </a:lvl1pPr>
    </p:titleStyle>
    <p:bodyStyle>
      <a:lvl1pPr marL="219456"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sz="2200" kern="1200" baseline="0">
          <a:solidFill>
            <a:schemeClr val="tx1"/>
          </a:solidFill>
          <a:latin typeface="Arial" panose="020B0604020202020204" pitchFamily="34" charset="0"/>
          <a:ea typeface="+mn-ea"/>
          <a:cs typeface="+mn-cs"/>
        </a:defRPr>
      </a:lvl1pPr>
      <a:lvl2pPr marL="438912" indent="-219456" algn="l" defTabSz="914400" rtl="0" eaLnBrk="1" latinLnBrk="0" hangingPunct="1">
        <a:lnSpc>
          <a:spcPct val="100000"/>
        </a:lnSpc>
        <a:spcBef>
          <a:spcPts val="0"/>
        </a:spcBef>
        <a:spcAft>
          <a:spcPts val="600"/>
        </a:spcAft>
        <a:buSzPct val="100000"/>
        <a:buFont typeface="Arial" panose="020B0604020202020204" pitchFamily="34" charset="0"/>
        <a:buChar char="–"/>
        <a:defRPr sz="2000" kern="1200">
          <a:solidFill>
            <a:schemeClr val="tx1"/>
          </a:solidFill>
          <a:latin typeface="+mn-lt"/>
          <a:ea typeface="+mn-ea"/>
          <a:cs typeface="+mn-cs"/>
        </a:defRPr>
      </a:lvl2pPr>
      <a:lvl3pPr marL="621792"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sz="1800" kern="1200">
          <a:solidFill>
            <a:schemeClr val="tx1"/>
          </a:solidFill>
          <a:latin typeface="+mn-lt"/>
          <a:ea typeface="+mn-ea"/>
          <a:cs typeface="+mn-cs"/>
        </a:defRPr>
      </a:lvl3pPr>
      <a:lvl4pPr marL="841248" indent="-219456" algn="l" defTabSz="914400" rtl="0" eaLnBrk="1" latinLnBrk="0" hangingPunct="1">
        <a:lnSpc>
          <a:spcPct val="100000"/>
        </a:lnSpc>
        <a:spcBef>
          <a:spcPts val="0"/>
        </a:spcBef>
        <a:spcAft>
          <a:spcPts val="600"/>
        </a:spcAft>
        <a:buSzPct val="100000"/>
        <a:buFont typeface="Arial" panose="020B0604020202020204" pitchFamily="34" charset="0"/>
        <a:buChar char="–"/>
        <a:defRPr sz="1600" kern="1200">
          <a:solidFill>
            <a:schemeClr val="tx1"/>
          </a:solidFill>
          <a:latin typeface="+mn-lt"/>
          <a:ea typeface="+mn-ea"/>
          <a:cs typeface="+mn-cs"/>
        </a:defRPr>
      </a:lvl4pPr>
      <a:lvl5pPr marL="1060704"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48">
          <p15:clr>
            <a:srgbClr val="547EBF"/>
          </p15:clr>
        </p15:guide>
        <p15:guide id="3" pos="432">
          <p15:clr>
            <a:srgbClr val="547EBF"/>
          </p15:clr>
        </p15:guide>
        <p15:guide id="4" orient="horz" pos="3888">
          <p15:clr>
            <a:srgbClr val="547EBF"/>
          </p15:clr>
        </p15:guide>
        <p15:guide id="5" orient="horz" pos="288">
          <p15:clr>
            <a:srgbClr val="547EBF"/>
          </p15:clr>
        </p15:guide>
        <p15:guide id="6" pos="1416">
          <p15:clr>
            <a:srgbClr val="A4A3A4"/>
          </p15:clr>
        </p15:guide>
        <p15:guide id="7" pos="1608">
          <p15:clr>
            <a:srgbClr val="A4A3A4"/>
          </p15:clr>
        </p15:guide>
        <p15:guide id="8" pos="3744">
          <p15:clr>
            <a:srgbClr val="A4A3A4"/>
          </p15:clr>
        </p15:guide>
        <p15:guide id="9" pos="3936">
          <p15:clr>
            <a:srgbClr val="A4A3A4"/>
          </p15:clr>
        </p15:guide>
        <p15:guide id="10" pos="4920">
          <p15:clr>
            <a:srgbClr val="A4A3A4"/>
          </p15:clr>
        </p15:guide>
        <p15:guide id="11" pos="5088">
          <p15:clr>
            <a:srgbClr val="A4A3A4"/>
          </p15:clr>
        </p15:guide>
        <p15:guide id="12" pos="6072">
          <p15:clr>
            <a:srgbClr val="A4A3A4"/>
          </p15:clr>
        </p15:guide>
        <p15:guide id="13" pos="6264">
          <p15:clr>
            <a:srgbClr val="A4A3A4"/>
          </p15:clr>
        </p15:guide>
        <p15:guide id="14" pos="2592">
          <p15:clr>
            <a:srgbClr val="A4A3A4"/>
          </p15:clr>
        </p15:guide>
        <p15:guide id="15" pos="2760">
          <p15:clr>
            <a:srgbClr val="A4A3A4"/>
          </p15:clr>
        </p15:guide>
        <p15:guide id="16" orient="horz" pos="720">
          <p15:clr>
            <a:srgbClr val="547EBF"/>
          </p15:clr>
        </p15:guide>
        <p15:guide id="17" orient="horz" pos="480">
          <p15:clr>
            <a:srgbClr val="547EBF"/>
          </p15:clr>
        </p15:guide>
        <p15:guide id="18" orient="horz" pos="984">
          <p15:clr>
            <a:srgbClr val="F26B43"/>
          </p15:clr>
        </p15:guide>
        <p15:guide id="19" orient="horz" pos="364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0.xml"/><Relationship Id="rId1" Type="http://schemas.openxmlformats.org/officeDocument/2006/relationships/tags" Target="../tags/tag2.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1.xml"/><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4.xml"/></Relationships>
</file>

<file path=ppt/slides/_rels/slide27.xml.rels><?xml version="1.0" encoding="UTF-8" standalone="yes"?>
<Relationships xmlns="http://schemas.openxmlformats.org/package/2006/relationships"><Relationship Id="rId3" Type="http://schemas.openxmlformats.org/officeDocument/2006/relationships/hyperlink" Target="mailto:Matthew.twerdy@Collins.com" TargetMode="External"/><Relationship Id="rId2" Type="http://schemas.openxmlformats.org/officeDocument/2006/relationships/hyperlink" Target="mailto:opxsafety@cox.net" TargetMode="External"/><Relationship Id="rId1" Type="http://schemas.openxmlformats.org/officeDocument/2006/relationships/slideLayout" Target="../slideLayouts/slideLayout152.xml"/><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D9D9D6"/>
        </a:solidFill>
        <a:effectLst/>
      </p:bgPr>
    </p:bg>
    <p:spTree>
      <p:nvGrpSpPr>
        <p:cNvPr id="1" name=""/>
        <p:cNvGrpSpPr/>
        <p:nvPr/>
      </p:nvGrpSpPr>
      <p:grpSpPr>
        <a:xfrm>
          <a:off x="0" y="0"/>
          <a:ext cx="0" cy="0"/>
          <a:chOff x="0" y="0"/>
          <a:chExt cx="0" cy="0"/>
        </a:xfrm>
      </p:grpSpPr>
      <p:sp>
        <p:nvSpPr>
          <p:cNvPr id="2" name="Title 1" descr="Title of presentation" title="Barriers to a Positive Safety Culture">
            <a:extLst>
              <a:ext uri="{FF2B5EF4-FFF2-40B4-BE49-F238E27FC236}">
                <a16:creationId xmlns:a16="http://schemas.microsoft.com/office/drawing/2014/main" id="{A5CFB095-A3EC-4A90-A947-BAA17D5A8EBC}"/>
              </a:ext>
            </a:extLst>
          </p:cNvPr>
          <p:cNvSpPr>
            <a:spLocks noGrp="1"/>
          </p:cNvSpPr>
          <p:nvPr>
            <p:ph type="title"/>
          </p:nvPr>
        </p:nvSpPr>
        <p:spPr>
          <a:xfrm>
            <a:off x="1178312" y="1046523"/>
            <a:ext cx="9835374" cy="2130778"/>
          </a:xfrm>
        </p:spPr>
        <p:txBody>
          <a:bodyPr/>
          <a:lstStyle/>
          <a:p>
            <a:pPr algn="ctr"/>
            <a:r>
              <a:rPr lang="en-US" sz="3600" dirty="0">
                <a:latin typeface="Arial" panose="020B0604020202020204" pitchFamily="34" charset="0"/>
                <a:cs typeface="Arial" panose="020B0604020202020204" pitchFamily="34" charset="0"/>
              </a:rPr>
              <a:t>Human &amp; Organizational Performance: A Mindset That Can Universally Drive Operational Excellence</a:t>
            </a:r>
          </a:p>
        </p:txBody>
      </p:sp>
      <p:sp>
        <p:nvSpPr>
          <p:cNvPr id="3" name="Text Placeholder 2">
            <a:extLst>
              <a:ext uri="{FF2B5EF4-FFF2-40B4-BE49-F238E27FC236}">
                <a16:creationId xmlns:a16="http://schemas.microsoft.com/office/drawing/2014/main" id="{C742F20E-2840-4406-B66D-8DB8A72A7BE7}"/>
              </a:ext>
            </a:extLst>
          </p:cNvPr>
          <p:cNvSpPr>
            <a:spLocks noGrp="1"/>
          </p:cNvSpPr>
          <p:nvPr>
            <p:ph type="body" sz="quarter" idx="10"/>
          </p:nvPr>
        </p:nvSpPr>
        <p:spPr>
          <a:xfrm>
            <a:off x="1523998" y="3464613"/>
            <a:ext cx="9144000" cy="650907"/>
          </a:xfrm>
        </p:spPr>
        <p:txBody>
          <a:bodyPr/>
          <a:lstStyle/>
          <a:p>
            <a:r>
              <a:rPr lang="en-US" sz="2800" dirty="0"/>
              <a:t>Pete Susca &amp; Matt Twerdy</a:t>
            </a:r>
          </a:p>
          <a:p>
            <a:endParaRPr lang="en-US" dirty="0"/>
          </a:p>
        </p:txBody>
      </p:sp>
      <p:pic>
        <p:nvPicPr>
          <p:cNvPr id="4" name="Picture 3">
            <a:extLst>
              <a:ext uri="{FF2B5EF4-FFF2-40B4-BE49-F238E27FC236}">
                <a16:creationId xmlns:a16="http://schemas.microsoft.com/office/drawing/2014/main" id="{467E782B-DB0E-E94C-963F-5A0134945158}"/>
              </a:ext>
            </a:extLst>
          </p:cNvPr>
          <p:cNvPicPr>
            <a:picLocks noChangeAspect="1"/>
          </p:cNvPicPr>
          <p:nvPr/>
        </p:nvPicPr>
        <p:blipFill rotWithShape="1">
          <a:blip r:embed="rId3"/>
          <a:srcRect t="26016" b="23252"/>
          <a:stretch/>
        </p:blipFill>
        <p:spPr>
          <a:xfrm>
            <a:off x="4369372" y="4402832"/>
            <a:ext cx="3453253" cy="1751895"/>
          </a:xfrm>
          <a:prstGeom prst="ellipse">
            <a:avLst/>
          </a:prstGeom>
          <a:ln>
            <a:noFill/>
          </a:ln>
          <a:effectLst>
            <a:softEdge rad="112500"/>
          </a:effectLst>
        </p:spPr>
      </p:pic>
      <p:sp>
        <p:nvSpPr>
          <p:cNvPr id="5" name="TextBox 4">
            <a:extLst>
              <a:ext uri="{FF2B5EF4-FFF2-40B4-BE49-F238E27FC236}">
                <a16:creationId xmlns:a16="http://schemas.microsoft.com/office/drawing/2014/main" id="{C9FA23F0-F8B2-71FA-3233-F62E7C8E0930}"/>
              </a:ext>
            </a:extLst>
          </p:cNvPr>
          <p:cNvSpPr txBox="1"/>
          <p:nvPr/>
        </p:nvSpPr>
        <p:spPr>
          <a:xfrm>
            <a:off x="9705471" y="5754617"/>
            <a:ext cx="1925053" cy="400110"/>
          </a:xfrm>
          <a:prstGeom prst="rect">
            <a:avLst/>
          </a:prstGeom>
          <a:noFill/>
        </p:spPr>
        <p:txBody>
          <a:bodyPr wrap="square" rtlCol="0">
            <a:spAutoFit/>
          </a:bodyPr>
          <a:lstStyle/>
          <a:p>
            <a:r>
              <a:rPr lang="en-US" sz="2000" b="1" dirty="0"/>
              <a:t>January 2023</a:t>
            </a:r>
          </a:p>
        </p:txBody>
      </p:sp>
    </p:spTree>
    <p:extLst>
      <p:ext uri="{BB962C8B-B14F-4D97-AF65-F5344CB8AC3E}">
        <p14:creationId xmlns:p14="http://schemas.microsoft.com/office/powerpoint/2010/main" val="4041956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422CD4A-2F8F-4C49-910D-A58329D88FAA}" type="slidenum">
              <a:rPr lang="en-US" smtClean="0"/>
              <a:t>10</a:t>
            </a:fld>
            <a:endParaRPr lang="en-US"/>
          </a:p>
        </p:txBody>
      </p:sp>
      <p:pic>
        <p:nvPicPr>
          <p:cNvPr id="3" name="Image 4"/>
          <p:cNvPicPr>
            <a:picLocks noChangeAspect="1"/>
          </p:cNvPicPr>
          <p:nvPr/>
        </p:nvPicPr>
        <p:blipFill rotWithShape="1">
          <a:blip r:embed="rId2">
            <a:extLst>
              <a:ext uri="{28A0092B-C50C-407E-A947-70E740481C1C}">
                <a14:useLocalDpi xmlns:a14="http://schemas.microsoft.com/office/drawing/2010/main" val="0"/>
              </a:ext>
            </a:extLst>
          </a:blip>
          <a:srcRect b="11194"/>
          <a:stretch/>
        </p:blipFill>
        <p:spPr>
          <a:xfrm>
            <a:off x="0" y="-457585"/>
            <a:ext cx="12192000" cy="7347857"/>
          </a:xfrm>
          <a:prstGeom prst="rect">
            <a:avLst/>
          </a:prstGeom>
        </p:spPr>
      </p:pic>
      <p:sp>
        <p:nvSpPr>
          <p:cNvPr id="4" name="Slide Number Placeholder 1"/>
          <p:cNvSpPr txBox="1">
            <a:spLocks/>
          </p:cNvSpPr>
          <p:nvPr/>
        </p:nvSpPr>
        <p:spPr>
          <a:xfrm>
            <a:off x="11051410" y="6356237"/>
            <a:ext cx="480800" cy="358601"/>
          </a:xfrm>
          <a:prstGeom prst="rect">
            <a:avLst/>
          </a:prstGeom>
        </p:spPr>
        <p:txBody>
          <a:bodyPr/>
          <a:lstStyle>
            <a:defPPr>
              <a:defRPr lang="en-US"/>
            </a:defPPr>
            <a:lvl1pPr algn="l" rtl="0" fontAlgn="base">
              <a:spcBef>
                <a:spcPct val="0"/>
              </a:spcBef>
              <a:spcAft>
                <a:spcPct val="0"/>
              </a:spcAft>
              <a:defRPr b="1" kern="1200">
                <a:solidFill>
                  <a:schemeClr val="tx1"/>
                </a:solidFill>
                <a:latin typeface="Arial" pitchFamily="34" charset="0"/>
                <a:ea typeface="+mn-ea"/>
                <a:cs typeface="Arial" pitchFamily="34" charset="0"/>
              </a:defRPr>
            </a:lvl1pPr>
            <a:lvl2pPr marL="462363" algn="l" rtl="0" fontAlgn="base">
              <a:spcBef>
                <a:spcPct val="0"/>
              </a:spcBef>
              <a:spcAft>
                <a:spcPct val="0"/>
              </a:spcAft>
              <a:defRPr b="1" kern="1200">
                <a:solidFill>
                  <a:schemeClr val="tx1"/>
                </a:solidFill>
                <a:latin typeface="Arial" pitchFamily="34" charset="0"/>
                <a:ea typeface="+mn-ea"/>
                <a:cs typeface="Arial" pitchFamily="34" charset="0"/>
              </a:defRPr>
            </a:lvl2pPr>
            <a:lvl3pPr marL="924726" algn="l" rtl="0" fontAlgn="base">
              <a:spcBef>
                <a:spcPct val="0"/>
              </a:spcBef>
              <a:spcAft>
                <a:spcPct val="0"/>
              </a:spcAft>
              <a:defRPr b="1" kern="1200">
                <a:solidFill>
                  <a:schemeClr val="tx1"/>
                </a:solidFill>
                <a:latin typeface="Arial" pitchFamily="34" charset="0"/>
                <a:ea typeface="+mn-ea"/>
                <a:cs typeface="Arial" pitchFamily="34" charset="0"/>
              </a:defRPr>
            </a:lvl3pPr>
            <a:lvl4pPr marL="1387090" algn="l" rtl="0" fontAlgn="base">
              <a:spcBef>
                <a:spcPct val="0"/>
              </a:spcBef>
              <a:spcAft>
                <a:spcPct val="0"/>
              </a:spcAft>
              <a:defRPr b="1" kern="1200">
                <a:solidFill>
                  <a:schemeClr val="tx1"/>
                </a:solidFill>
                <a:latin typeface="Arial" pitchFamily="34" charset="0"/>
                <a:ea typeface="+mn-ea"/>
                <a:cs typeface="Arial" pitchFamily="34" charset="0"/>
              </a:defRPr>
            </a:lvl4pPr>
            <a:lvl5pPr marL="1849453" algn="l" rtl="0" fontAlgn="base">
              <a:spcBef>
                <a:spcPct val="0"/>
              </a:spcBef>
              <a:spcAft>
                <a:spcPct val="0"/>
              </a:spcAft>
              <a:defRPr b="1" kern="1200">
                <a:solidFill>
                  <a:schemeClr val="tx1"/>
                </a:solidFill>
                <a:latin typeface="Arial" pitchFamily="34" charset="0"/>
                <a:ea typeface="+mn-ea"/>
                <a:cs typeface="Arial" pitchFamily="34" charset="0"/>
              </a:defRPr>
            </a:lvl5pPr>
            <a:lvl6pPr marL="2311816" algn="l" defTabSz="924726" rtl="0" eaLnBrk="1" latinLnBrk="0" hangingPunct="1">
              <a:defRPr b="1" kern="1200">
                <a:solidFill>
                  <a:schemeClr val="tx1"/>
                </a:solidFill>
                <a:latin typeface="Arial" pitchFamily="34" charset="0"/>
                <a:ea typeface="+mn-ea"/>
                <a:cs typeface="Arial" pitchFamily="34" charset="0"/>
              </a:defRPr>
            </a:lvl6pPr>
            <a:lvl7pPr marL="2774179" algn="l" defTabSz="924726" rtl="0" eaLnBrk="1" latinLnBrk="0" hangingPunct="1">
              <a:defRPr b="1" kern="1200">
                <a:solidFill>
                  <a:schemeClr val="tx1"/>
                </a:solidFill>
                <a:latin typeface="Arial" pitchFamily="34" charset="0"/>
                <a:ea typeface="+mn-ea"/>
                <a:cs typeface="Arial" pitchFamily="34" charset="0"/>
              </a:defRPr>
            </a:lvl7pPr>
            <a:lvl8pPr marL="3236544" algn="l" defTabSz="924726" rtl="0" eaLnBrk="1" latinLnBrk="0" hangingPunct="1">
              <a:defRPr b="1" kern="1200">
                <a:solidFill>
                  <a:schemeClr val="tx1"/>
                </a:solidFill>
                <a:latin typeface="Arial" pitchFamily="34" charset="0"/>
                <a:ea typeface="+mn-ea"/>
                <a:cs typeface="Arial" pitchFamily="34" charset="0"/>
              </a:defRPr>
            </a:lvl8pPr>
            <a:lvl9pPr marL="3698907" algn="l" defTabSz="924726" rtl="0" eaLnBrk="1" latinLnBrk="0" hangingPunct="1">
              <a:defRPr b="1" kern="1200">
                <a:solidFill>
                  <a:schemeClr val="tx1"/>
                </a:solidFill>
                <a:latin typeface="Arial" pitchFamily="34" charset="0"/>
                <a:ea typeface="+mn-ea"/>
                <a:cs typeface="Arial" pitchFamily="34" charset="0"/>
              </a:defRPr>
            </a:lvl9pPr>
          </a:lstStyle>
          <a:p>
            <a:pPr algn="r"/>
            <a:r>
              <a:rPr lang="en-US" sz="1286" dirty="0">
                <a:solidFill>
                  <a:schemeClr val="bg1"/>
                </a:solidFill>
              </a:rPr>
              <a:t>9</a:t>
            </a:r>
            <a:endParaRPr lang="en-US" sz="857" dirty="0">
              <a:solidFill>
                <a:schemeClr val="accent5">
                  <a:lumMod val="50000"/>
                </a:schemeClr>
              </a:solidFill>
            </a:endParaRPr>
          </a:p>
        </p:txBody>
      </p:sp>
    </p:spTree>
    <p:extLst>
      <p:ext uri="{BB962C8B-B14F-4D97-AF65-F5344CB8AC3E}">
        <p14:creationId xmlns:p14="http://schemas.microsoft.com/office/powerpoint/2010/main" val="919698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5"/>
          <p:cNvSpPr>
            <a:spLocks noGrp="1"/>
          </p:cNvSpPr>
          <p:nvPr>
            <p:ph type="title"/>
          </p:nvPr>
        </p:nvSpPr>
        <p:spPr>
          <a:xfrm>
            <a:off x="1368964" y="284631"/>
            <a:ext cx="9372829" cy="752141"/>
          </a:xfrm>
          <a:noFill/>
          <a:ln>
            <a:noFill/>
          </a:ln>
        </p:spPr>
        <p:txBody>
          <a:bodyPr vert="horz" wrap="square" lIns="87332" tIns="43666" rIns="87332" bIns="43666" numCol="1" rtlCol="0" anchor="t" anchorCtr="0" compatLnSpc="1">
            <a:prstTxWarp prst="textNoShape">
              <a:avLst/>
            </a:prstTxWarp>
            <a:noAutofit/>
          </a:bodyPr>
          <a:lstStyle/>
          <a:p>
            <a:pPr algn="ctr"/>
            <a:r>
              <a:rPr lang="en-US" sz="3000" b="1" dirty="0">
                <a:solidFill>
                  <a:srgbClr val="4A72A8"/>
                </a:solidFill>
                <a:ea typeface="Open Sans Condensed" panose="020B0806030504020204" pitchFamily="34" charset="0"/>
                <a:cs typeface="Open Sans Condensed" panose="020B0806030504020204" pitchFamily="34" charset="0"/>
              </a:rPr>
              <a:t>Organizational Health</a:t>
            </a:r>
            <a:br>
              <a:rPr lang="en-US" sz="3000" b="1" dirty="0">
                <a:solidFill>
                  <a:srgbClr val="4A72A8"/>
                </a:solidFill>
                <a:ea typeface="Open Sans Condensed" panose="020B0806030504020204" pitchFamily="34" charset="0"/>
                <a:cs typeface="Open Sans Condensed" panose="020B0806030504020204" pitchFamily="34" charset="0"/>
              </a:rPr>
            </a:br>
            <a:r>
              <a:rPr lang="en-US" sz="3000" b="1" dirty="0">
                <a:solidFill>
                  <a:srgbClr val="4A72A8"/>
                </a:solidFill>
                <a:ea typeface="Open Sans Condensed" panose="020B0806030504020204" pitchFamily="34" charset="0"/>
                <a:cs typeface="Open Sans Condensed" panose="020B0806030504020204" pitchFamily="34" charset="0"/>
              </a:rPr>
              <a:t>In Summary</a:t>
            </a:r>
            <a:endParaRPr lang="en-US" sz="3000" b="1" dirty="0">
              <a:solidFill>
                <a:srgbClr val="4A72A8"/>
              </a:solidFill>
            </a:endParaRPr>
          </a:p>
        </p:txBody>
      </p:sp>
      <p:sp>
        <p:nvSpPr>
          <p:cNvPr id="14" name="Content Placeholder 2"/>
          <p:cNvSpPr>
            <a:spLocks noGrp="1"/>
          </p:cNvSpPr>
          <p:nvPr>
            <p:ph sz="half" idx="2"/>
          </p:nvPr>
        </p:nvSpPr>
        <p:spPr>
          <a:xfrm>
            <a:off x="1745036" y="2032477"/>
            <a:ext cx="7511143" cy="2204357"/>
          </a:xfrm>
          <a:prstGeom prst="rect">
            <a:avLst/>
          </a:prstGeom>
        </p:spPr>
        <p:txBody>
          <a:bodyPr>
            <a:normAutofit fontScale="77500" lnSpcReduction="20000"/>
          </a:bodyPr>
          <a:lstStyle/>
          <a:p>
            <a:pPr>
              <a:spcBef>
                <a:spcPct val="0"/>
              </a:spcBef>
              <a:spcAft>
                <a:spcPts val="1071"/>
              </a:spcAft>
              <a:buClr>
                <a:schemeClr val="tx1"/>
              </a:buClr>
              <a:defRPr/>
            </a:pPr>
            <a:r>
              <a:rPr lang="en-US" sz="3000" b="0" dirty="0"/>
              <a:t>The “health” of an organization is dictated by its values and it’s ability to maintain balance between them.</a:t>
            </a:r>
          </a:p>
          <a:p>
            <a:pPr>
              <a:spcBef>
                <a:spcPct val="0"/>
              </a:spcBef>
              <a:spcAft>
                <a:spcPts val="1071"/>
              </a:spcAft>
              <a:buClr>
                <a:schemeClr val="tx1"/>
              </a:buClr>
              <a:defRPr/>
            </a:pPr>
            <a:endParaRPr lang="en-US" sz="3000" b="0" dirty="0"/>
          </a:p>
          <a:p>
            <a:pPr>
              <a:spcBef>
                <a:spcPct val="0"/>
              </a:spcBef>
              <a:spcAft>
                <a:spcPts val="1071"/>
              </a:spcAft>
              <a:buClr>
                <a:schemeClr val="tx1"/>
              </a:buClr>
              <a:defRPr/>
            </a:pPr>
            <a:r>
              <a:rPr lang="en-US" sz="3000" b="0" dirty="0"/>
              <a:t>When values/imperatives are balanced in business decision-making - tremendous benefit will be gained.</a:t>
            </a:r>
          </a:p>
        </p:txBody>
      </p:sp>
    </p:spTree>
    <p:custDataLst>
      <p:tags r:id="rId1"/>
    </p:custDataLst>
    <p:extLst>
      <p:ext uri="{BB962C8B-B14F-4D97-AF65-F5344CB8AC3E}">
        <p14:creationId xmlns:p14="http://schemas.microsoft.com/office/powerpoint/2010/main" val="1900734771"/>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AEAFB-4E8A-61FD-C0B4-34C9A292C254}"/>
              </a:ext>
            </a:extLst>
          </p:cNvPr>
          <p:cNvSpPr>
            <a:spLocks noGrp="1"/>
          </p:cNvSpPr>
          <p:nvPr>
            <p:ph type="title" idx="4294967295"/>
          </p:nvPr>
        </p:nvSpPr>
        <p:spPr>
          <a:xfrm>
            <a:off x="5545604" y="1550820"/>
            <a:ext cx="6246812" cy="2351321"/>
          </a:xfrm>
        </p:spPr>
        <p:txBody>
          <a:bodyPr vert="horz" lIns="91440" tIns="45720" rIns="91440" bIns="0" rtlCol="0" anchor="ctr">
            <a:normAutofit/>
          </a:bodyPr>
          <a:lstStyle/>
          <a:p>
            <a:r>
              <a:rPr lang="en-US" sz="3600" b="0" dirty="0">
                <a:solidFill>
                  <a:schemeClr val="tx1"/>
                </a:solidFill>
                <a:latin typeface="+mj-lt"/>
                <a:cs typeface="+mj-cs"/>
              </a:rPr>
              <a:t>Human and organizational performance (HOP) Principles</a:t>
            </a:r>
          </a:p>
        </p:txBody>
      </p:sp>
      <p:sp>
        <p:nvSpPr>
          <p:cNvPr id="9" name="TextBox 8">
            <a:extLst>
              <a:ext uri="{FF2B5EF4-FFF2-40B4-BE49-F238E27FC236}">
                <a16:creationId xmlns:a16="http://schemas.microsoft.com/office/drawing/2014/main" id="{06477819-B34E-6FDE-6FEF-DFF32B649EAF}"/>
              </a:ext>
            </a:extLst>
          </p:cNvPr>
          <p:cNvSpPr txBox="1"/>
          <p:nvPr/>
        </p:nvSpPr>
        <p:spPr>
          <a:xfrm>
            <a:off x="5560177" y="3902141"/>
            <a:ext cx="4793915" cy="707886"/>
          </a:xfrm>
          <a:prstGeom prst="rect">
            <a:avLst/>
          </a:prstGeom>
          <a:noFill/>
        </p:spPr>
        <p:txBody>
          <a:bodyPr wrap="square">
            <a:spAutoFit/>
          </a:bodyPr>
          <a:lstStyle/>
          <a:p>
            <a:r>
              <a:rPr lang="en-US" sz="2000" b="1" dirty="0"/>
              <a:t>Matthew J. Twerdy, SGE, CSP, CHMM</a:t>
            </a:r>
          </a:p>
          <a:p>
            <a:r>
              <a:rPr lang="en-US" sz="2000" b="1" dirty="0"/>
              <a:t>Dir, EH&amp;S, Collins Aerospace</a:t>
            </a:r>
          </a:p>
        </p:txBody>
      </p:sp>
      <p:pic>
        <p:nvPicPr>
          <p:cNvPr id="11" name="Picture 10">
            <a:extLst>
              <a:ext uri="{FF2B5EF4-FFF2-40B4-BE49-F238E27FC236}">
                <a16:creationId xmlns:a16="http://schemas.microsoft.com/office/drawing/2014/main" id="{7E0843BA-C95B-7758-A4FF-A1AB93DC8182}"/>
              </a:ext>
            </a:extLst>
          </p:cNvPr>
          <p:cNvPicPr>
            <a:picLocks noChangeAspect="1"/>
          </p:cNvPicPr>
          <p:nvPr/>
        </p:nvPicPr>
        <p:blipFill rotWithShape="1">
          <a:blip r:embed="rId2"/>
          <a:srcRect l="4102" r="5285"/>
          <a:stretch/>
        </p:blipFill>
        <p:spPr>
          <a:xfrm>
            <a:off x="1260618" y="2006612"/>
            <a:ext cx="3492811" cy="2351321"/>
          </a:xfrm>
          <a:prstGeom prst="rect">
            <a:avLst/>
          </a:prstGeom>
        </p:spPr>
      </p:pic>
      <p:cxnSp>
        <p:nvCxnSpPr>
          <p:cNvPr id="12" name="Straight Connector 11">
            <a:extLst>
              <a:ext uri="{FF2B5EF4-FFF2-40B4-BE49-F238E27FC236}">
                <a16:creationId xmlns:a16="http://schemas.microsoft.com/office/drawing/2014/main" id="{2CE1155A-5167-2016-28A5-93CA02E9772A}"/>
              </a:ext>
            </a:extLst>
          </p:cNvPr>
          <p:cNvCxnSpPr>
            <a:cxnSpLocks/>
          </p:cNvCxnSpPr>
          <p:nvPr/>
        </p:nvCxnSpPr>
        <p:spPr>
          <a:xfrm>
            <a:off x="5149516" y="1251289"/>
            <a:ext cx="0" cy="357337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2160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B9A174C-2BF3-4C39-A295-0C881693A6BD}"/>
              </a:ext>
            </a:extLst>
          </p:cNvPr>
          <p:cNvSpPr>
            <a:spLocks noGrp="1"/>
          </p:cNvSpPr>
          <p:nvPr>
            <p:ph type="body" sz="quarter" idx="13"/>
          </p:nvPr>
        </p:nvSpPr>
        <p:spPr>
          <a:xfrm>
            <a:off x="520336" y="1848586"/>
            <a:ext cx="5410201" cy="4335125"/>
          </a:xfrm>
        </p:spPr>
        <p:txBody>
          <a:bodyPr/>
          <a:lstStyle/>
          <a:p>
            <a:pPr marL="0" marR="0" lvl="0" indent="0" algn="ctr">
              <a:lnSpc>
                <a:spcPct val="107000"/>
              </a:lnSpc>
              <a:spcBef>
                <a:spcPts val="0"/>
              </a:spcBef>
              <a:spcAft>
                <a:spcPts val="0"/>
              </a:spcAft>
              <a:buNone/>
            </a:pPr>
            <a:r>
              <a:rPr lang="en-US" sz="2400" dirty="0">
                <a:effectLst/>
              </a:rPr>
              <a:t>Traditional Safety</a:t>
            </a:r>
          </a:p>
          <a:p>
            <a:pPr marL="0" marR="0" lvl="0" indent="0" algn="ctr">
              <a:lnSpc>
                <a:spcPct val="107000"/>
              </a:lnSpc>
              <a:spcBef>
                <a:spcPts val="0"/>
              </a:spcBef>
              <a:spcAft>
                <a:spcPts val="0"/>
              </a:spcAft>
              <a:buNone/>
            </a:pPr>
            <a:endParaRPr lang="en-US" sz="2400" dirty="0">
              <a:effectLst/>
            </a:endParaRPr>
          </a:p>
          <a:p>
            <a:pPr marL="342900" marR="0" lvl="0" indent="-342900">
              <a:lnSpc>
                <a:spcPct val="107000"/>
              </a:lnSpc>
              <a:spcBef>
                <a:spcPts val="0"/>
              </a:spcBef>
              <a:spcAft>
                <a:spcPts val="0"/>
              </a:spcAft>
              <a:buFont typeface="+mj-lt"/>
              <a:buAutoNum type="arabicPeriod"/>
            </a:pPr>
            <a:r>
              <a:rPr lang="en-US" sz="2400" b="0" dirty="0">
                <a:effectLst/>
              </a:rPr>
              <a:t>Workers are the problem to be fixed. We improve safety by making the workers better.</a:t>
            </a:r>
            <a:endParaRPr lang="en-US" sz="2000" b="0" dirty="0">
              <a:effectLst/>
            </a:endParaRPr>
          </a:p>
          <a:p>
            <a:pPr marL="342900" marR="0" lvl="0" indent="-342900">
              <a:lnSpc>
                <a:spcPct val="107000"/>
              </a:lnSpc>
              <a:spcBef>
                <a:spcPts val="0"/>
              </a:spcBef>
              <a:spcAft>
                <a:spcPts val="0"/>
              </a:spcAft>
              <a:buFont typeface="+mj-lt"/>
              <a:buAutoNum type="arabicPeriod"/>
            </a:pPr>
            <a:r>
              <a:rPr lang="en-US" sz="2400" b="0" dirty="0">
                <a:effectLst/>
              </a:rPr>
              <a:t>We must tell workers what to do and, perhaps more important, what not to do.</a:t>
            </a:r>
            <a:endParaRPr lang="en-US" sz="2000" b="0" dirty="0">
              <a:effectLst/>
            </a:endParaRPr>
          </a:p>
          <a:p>
            <a:pPr marL="342900" marR="0" lvl="0" indent="-342900">
              <a:lnSpc>
                <a:spcPct val="107000"/>
              </a:lnSpc>
              <a:spcBef>
                <a:spcPts val="0"/>
              </a:spcBef>
              <a:spcAft>
                <a:spcPts val="0"/>
              </a:spcAft>
              <a:buFont typeface="+mj-lt"/>
              <a:buAutoNum type="arabicPeriod"/>
            </a:pPr>
            <a:r>
              <a:rPr lang="en-US" sz="2400" b="0" dirty="0">
                <a:effectLst/>
              </a:rPr>
              <a:t>Safety is the absence of accidents</a:t>
            </a:r>
            <a:endParaRPr lang="en-US" sz="2000" b="0" dirty="0">
              <a:effectLst/>
            </a:endParaRPr>
          </a:p>
        </p:txBody>
      </p:sp>
      <p:sp>
        <p:nvSpPr>
          <p:cNvPr id="5" name="Title 4">
            <a:extLst>
              <a:ext uri="{FF2B5EF4-FFF2-40B4-BE49-F238E27FC236}">
                <a16:creationId xmlns:a16="http://schemas.microsoft.com/office/drawing/2014/main" id="{98D796C7-1018-8042-B034-2EA954603515}"/>
              </a:ext>
            </a:extLst>
          </p:cNvPr>
          <p:cNvSpPr>
            <a:spLocks noGrp="1"/>
          </p:cNvSpPr>
          <p:nvPr>
            <p:ph type="title"/>
          </p:nvPr>
        </p:nvSpPr>
        <p:spPr>
          <a:xfrm>
            <a:off x="694944" y="514473"/>
            <a:ext cx="10811256" cy="416403"/>
          </a:xfrm>
        </p:spPr>
        <p:txBody>
          <a:bodyPr>
            <a:normAutofit fontScale="90000"/>
          </a:bodyPr>
          <a:lstStyle/>
          <a:p>
            <a:r>
              <a:rPr lang="en-US" dirty="0"/>
              <a:t>Defining safety</a:t>
            </a:r>
          </a:p>
        </p:txBody>
      </p:sp>
      <p:sp>
        <p:nvSpPr>
          <p:cNvPr id="3" name="Text Placeholder 2">
            <a:extLst>
              <a:ext uri="{FF2B5EF4-FFF2-40B4-BE49-F238E27FC236}">
                <a16:creationId xmlns:a16="http://schemas.microsoft.com/office/drawing/2014/main" id="{D31B6918-3417-C24F-BBFF-94685A297AF7}"/>
              </a:ext>
            </a:extLst>
          </p:cNvPr>
          <p:cNvSpPr>
            <a:spLocks noGrp="1"/>
          </p:cNvSpPr>
          <p:nvPr>
            <p:ph type="body" sz="quarter" idx="15"/>
          </p:nvPr>
        </p:nvSpPr>
        <p:spPr>
          <a:xfrm>
            <a:off x="694944" y="1106964"/>
            <a:ext cx="10820400" cy="341632"/>
          </a:xfrm>
        </p:spPr>
        <p:txBody>
          <a:bodyPr/>
          <a:lstStyle/>
          <a:p>
            <a:r>
              <a:rPr lang="en-US" dirty="0"/>
              <a:t>Safety is not the absence of accidents, but the presence of capacity. – Tod Conklin</a:t>
            </a:r>
          </a:p>
        </p:txBody>
      </p:sp>
      <p:sp>
        <p:nvSpPr>
          <p:cNvPr id="8" name="Text Placeholder 6">
            <a:extLst>
              <a:ext uri="{FF2B5EF4-FFF2-40B4-BE49-F238E27FC236}">
                <a16:creationId xmlns:a16="http://schemas.microsoft.com/office/drawing/2014/main" id="{B345FD1E-A427-456A-9A99-EFB31F51D05D}"/>
              </a:ext>
            </a:extLst>
          </p:cNvPr>
          <p:cNvSpPr txBox="1">
            <a:spLocks/>
          </p:cNvSpPr>
          <p:nvPr/>
        </p:nvSpPr>
        <p:spPr>
          <a:xfrm>
            <a:off x="6485707" y="1848585"/>
            <a:ext cx="5410201" cy="4335125"/>
          </a:xfrm>
          <a:prstGeom prst="rect">
            <a:avLst/>
          </a:prstGeom>
          <a:noFill/>
        </p:spPr>
        <p:txBody>
          <a:bodyPr vert="horz" lIns="0" tIns="0" rIns="0" bIns="0" rtlCol="0">
            <a:noAutofit/>
          </a:bodyPr>
          <a:lstStyle>
            <a:lvl1pPr marL="219456" indent="-219456" algn="l" defTabSz="914400" rtl="0" eaLnBrk="1" latinLnBrk="0" hangingPunct="1">
              <a:lnSpc>
                <a:spcPct val="100000"/>
              </a:lnSpc>
              <a:spcBef>
                <a:spcPts val="0"/>
              </a:spcBef>
              <a:spcAft>
                <a:spcPts val="600"/>
              </a:spcAft>
              <a:buClr>
                <a:srgbClr val="CE1126"/>
              </a:buClr>
              <a:buSzPct val="75000"/>
              <a:buFont typeface="Arial" panose="020B0604020202020204" pitchFamily="34" charset="0"/>
              <a:buChar char="•"/>
              <a:defRPr lang="en-US" sz="2200" b="1" kern="1200" baseline="0" dirty="0" smtClean="0">
                <a:solidFill>
                  <a:schemeClr val="tx1"/>
                </a:solidFill>
                <a:latin typeface="+mn-lt"/>
                <a:ea typeface="+mn-ea"/>
                <a:cs typeface="+mn-cs"/>
              </a:defRPr>
            </a:lvl1pPr>
            <a:lvl2pPr marL="365760" indent="-219456" algn="l" defTabSz="914400" rtl="0" eaLnBrk="1" latinLnBrk="0" hangingPunct="1">
              <a:lnSpc>
                <a:spcPct val="100000"/>
              </a:lnSpc>
              <a:spcBef>
                <a:spcPts val="0"/>
              </a:spcBef>
              <a:spcAft>
                <a:spcPts val="600"/>
              </a:spcAft>
              <a:buClr>
                <a:schemeClr val="accent1"/>
              </a:buClr>
              <a:buSzPct val="100000"/>
              <a:buFont typeface="Arial" panose="020B0604020202020204" pitchFamily="34" charset="0"/>
              <a:buChar char="–"/>
              <a:defRPr lang="en-US" sz="2000" b="1" kern="1200" baseline="0" dirty="0" smtClean="0">
                <a:solidFill>
                  <a:schemeClr val="tx1"/>
                </a:solidFill>
                <a:latin typeface="+mn-lt"/>
                <a:ea typeface="+mn-ea"/>
                <a:cs typeface="+mn-cs"/>
              </a:defRPr>
            </a:lvl2pPr>
            <a:lvl3pPr marL="548640" indent="-219456" algn="l" defTabSz="914400" rtl="0" eaLnBrk="1" latinLnBrk="0" hangingPunct="1">
              <a:lnSpc>
                <a:spcPct val="100000"/>
              </a:lnSpc>
              <a:spcBef>
                <a:spcPts val="0"/>
              </a:spcBef>
              <a:spcAft>
                <a:spcPts val="600"/>
              </a:spcAft>
              <a:buSzPct val="115000"/>
              <a:buFont typeface="Arial" panose="020B0604020202020204" pitchFamily="34" charset="0"/>
              <a:buChar char="•"/>
              <a:defRPr lang="en-US" sz="1800" b="1" kern="1200" baseline="0" dirty="0" smtClean="0">
                <a:solidFill>
                  <a:schemeClr val="tx1"/>
                </a:solidFill>
                <a:latin typeface="+mn-lt"/>
                <a:ea typeface="+mn-ea"/>
                <a:cs typeface="+mn-cs"/>
              </a:defRPr>
            </a:lvl3pPr>
            <a:lvl4pPr marL="731520" indent="-219456" algn="l" defTabSz="914400" rtl="0" eaLnBrk="1" latinLnBrk="0" hangingPunct="1">
              <a:lnSpc>
                <a:spcPct val="100000"/>
              </a:lnSpc>
              <a:spcBef>
                <a:spcPts val="0"/>
              </a:spcBef>
              <a:spcAft>
                <a:spcPts val="600"/>
              </a:spcAft>
              <a:buClr>
                <a:schemeClr val="accent1"/>
              </a:buClr>
              <a:buSzPct val="100000"/>
              <a:buFont typeface="Arial" panose="020B0604020202020204" pitchFamily="34" charset="0"/>
              <a:buChar char="–"/>
              <a:defRPr lang="en-US" sz="1600" b="1" kern="1200" baseline="0" dirty="0" smtClean="0">
                <a:solidFill>
                  <a:schemeClr val="tx1"/>
                </a:solidFill>
                <a:latin typeface="+mn-lt"/>
                <a:ea typeface="+mn-ea"/>
                <a:cs typeface="+mn-cs"/>
              </a:defRPr>
            </a:lvl4pPr>
            <a:lvl5pPr marL="914400" indent="-219456" algn="l" defTabSz="914400" rtl="0" eaLnBrk="1" latinLnBrk="0" hangingPunct="1">
              <a:lnSpc>
                <a:spcPct val="100000"/>
              </a:lnSpc>
              <a:spcBef>
                <a:spcPts val="0"/>
              </a:spcBef>
              <a:spcAft>
                <a:spcPts val="600"/>
              </a:spcAft>
              <a:buSzPct val="115000"/>
              <a:buFont typeface="Arial" panose="020B0604020202020204" pitchFamily="34" charset="0"/>
              <a:buChar char="•"/>
              <a:defRPr lang="en-US" sz="1600" b="1" kern="1200" baseline="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a:lnSpc>
                <a:spcPct val="107000"/>
              </a:lnSpc>
              <a:spcBef>
                <a:spcPts val="0"/>
              </a:spcBef>
              <a:spcAft>
                <a:spcPts val="0"/>
              </a:spcAft>
              <a:buNone/>
            </a:pPr>
            <a:r>
              <a:rPr lang="en-US" sz="2400" dirty="0">
                <a:effectLst/>
              </a:rPr>
              <a:t>Expanding our view of Safety</a:t>
            </a:r>
          </a:p>
          <a:p>
            <a:pPr marL="0" marR="0" lvl="0" indent="0" algn="ctr">
              <a:lnSpc>
                <a:spcPct val="107000"/>
              </a:lnSpc>
              <a:spcBef>
                <a:spcPts val="0"/>
              </a:spcBef>
              <a:spcAft>
                <a:spcPts val="0"/>
              </a:spcAft>
              <a:buNone/>
            </a:pPr>
            <a:endParaRPr lang="en-US" sz="2400" dirty="0">
              <a:effectLst/>
            </a:endParaRPr>
          </a:p>
          <a:p>
            <a:pPr marL="342900" marR="0" lvl="0" indent="-342900">
              <a:lnSpc>
                <a:spcPct val="107000"/>
              </a:lnSpc>
              <a:spcBef>
                <a:spcPts val="0"/>
              </a:spcBef>
              <a:spcAft>
                <a:spcPts val="0"/>
              </a:spcAft>
              <a:buFont typeface="+mj-lt"/>
              <a:buAutoNum type="arabicPeriod"/>
            </a:pPr>
            <a:r>
              <a:rPr lang="en-US" sz="2400" b="0" dirty="0">
                <a:effectLst/>
              </a:rPr>
              <a:t>Workers are not the problem, they are the </a:t>
            </a:r>
            <a:r>
              <a:rPr lang="en-US" sz="2400" dirty="0">
                <a:effectLst/>
              </a:rPr>
              <a:t>problem solvers</a:t>
            </a:r>
            <a:endParaRPr lang="en-US" sz="2000" dirty="0">
              <a:effectLst/>
            </a:endParaRPr>
          </a:p>
          <a:p>
            <a:pPr marL="342900" marR="0" lvl="0" indent="-342900">
              <a:lnSpc>
                <a:spcPct val="107000"/>
              </a:lnSpc>
              <a:spcBef>
                <a:spcPts val="0"/>
              </a:spcBef>
              <a:spcAft>
                <a:spcPts val="0"/>
              </a:spcAft>
              <a:buFont typeface="+mj-lt"/>
              <a:buAutoNum type="arabicPeriod"/>
            </a:pPr>
            <a:r>
              <a:rPr lang="en-US" sz="2400" b="0" dirty="0">
                <a:effectLst/>
              </a:rPr>
              <a:t>We don’t tell our organizations what to do, we should </a:t>
            </a:r>
            <a:r>
              <a:rPr lang="en-US" sz="2400" dirty="0">
                <a:effectLst/>
              </a:rPr>
              <a:t>ask them what they need</a:t>
            </a:r>
            <a:endParaRPr lang="en-US" sz="2000" dirty="0">
              <a:effectLst/>
            </a:endParaRPr>
          </a:p>
          <a:p>
            <a:pPr marL="342900" marR="0" lvl="0" indent="-342900">
              <a:lnSpc>
                <a:spcPct val="107000"/>
              </a:lnSpc>
              <a:spcBef>
                <a:spcPts val="0"/>
              </a:spcBef>
              <a:spcAft>
                <a:spcPts val="0"/>
              </a:spcAft>
              <a:buFont typeface="+mj-lt"/>
              <a:buAutoNum type="arabicPeriod"/>
            </a:pPr>
            <a:r>
              <a:rPr lang="en-US" sz="2400" b="0" dirty="0">
                <a:effectLst/>
              </a:rPr>
              <a:t>Safety is not the absence of accidents, it is the </a:t>
            </a:r>
            <a:r>
              <a:rPr lang="en-US" sz="2400" dirty="0">
                <a:effectLst/>
              </a:rPr>
              <a:t>presence of capacity</a:t>
            </a:r>
            <a:endParaRPr lang="en-US" sz="2000" dirty="0">
              <a:effectLst/>
            </a:endParaRPr>
          </a:p>
        </p:txBody>
      </p:sp>
      <p:sp>
        <p:nvSpPr>
          <p:cNvPr id="10" name="Arrow: Right 9">
            <a:extLst>
              <a:ext uri="{FF2B5EF4-FFF2-40B4-BE49-F238E27FC236}">
                <a16:creationId xmlns:a16="http://schemas.microsoft.com/office/drawing/2014/main" id="{2FD00A16-9E14-4B12-490B-FA7ECBF9E4E9}"/>
              </a:ext>
            </a:extLst>
          </p:cNvPr>
          <p:cNvSpPr/>
          <p:nvPr/>
        </p:nvSpPr>
        <p:spPr>
          <a:xfrm>
            <a:off x="5441333" y="184644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
            <a:extLst>
              <a:ext uri="{FF2B5EF4-FFF2-40B4-BE49-F238E27FC236}">
                <a16:creationId xmlns:a16="http://schemas.microsoft.com/office/drawing/2014/main" id="{4844CDE8-C4CC-9AF3-1005-A7D13892231C}"/>
              </a:ext>
            </a:extLst>
          </p:cNvPr>
          <p:cNvSpPr txBox="1">
            <a:spLocks/>
          </p:cNvSpPr>
          <p:nvPr/>
        </p:nvSpPr>
        <p:spPr>
          <a:xfrm>
            <a:off x="694944" y="5917569"/>
            <a:ext cx="10820399" cy="268279"/>
          </a:xfrm>
          <a:prstGeom prst="rect">
            <a:avLst/>
          </a:prstGeom>
          <a:solidFill>
            <a:srgbClr val="63666A"/>
          </a:solidFill>
        </p:spPr>
        <p:txBody>
          <a:bodyPr vert="horz" wrap="square" lIns="621792" tIns="64008" rIns="621792" bIns="36576" rtlCol="0" anchor="b" anchorCtr="0">
            <a:spAutoFit/>
          </a:bodyPr>
          <a:lstStyle>
            <a:lvl1pPr marL="0" indent="0" algn="ctr" defTabSz="0" rtl="0" eaLnBrk="1" latinLnBrk="0" hangingPunct="1">
              <a:lnSpc>
                <a:spcPts val="1300"/>
              </a:lnSpc>
              <a:spcBef>
                <a:spcPts val="0"/>
              </a:spcBef>
              <a:spcAft>
                <a:spcPts val="600"/>
              </a:spcAft>
              <a:buClr>
                <a:schemeClr val="tx2"/>
              </a:buClr>
              <a:buSzPct val="75000"/>
              <a:buFontTx/>
              <a:buNone/>
              <a:defRPr lang="en-US" sz="1600" b="1" kern="1200" baseline="0" dirty="0">
                <a:solidFill>
                  <a:schemeClr val="bg1"/>
                </a:solidFill>
                <a:latin typeface="Arial" panose="020B0604020202020204" pitchFamily="34" charset="0"/>
                <a:ea typeface="+mj-ea"/>
                <a:cs typeface="Arial" panose="020B0604020202020204" pitchFamily="34" charset="0"/>
              </a:defRPr>
            </a:lvl1pPr>
            <a:lvl2pPr marL="438912" indent="-219456" algn="l" defTabSz="914400" rtl="0" eaLnBrk="1" latinLnBrk="0" hangingPunct="1">
              <a:lnSpc>
                <a:spcPct val="100000"/>
              </a:lnSpc>
              <a:spcBef>
                <a:spcPts val="0"/>
              </a:spcBef>
              <a:spcAft>
                <a:spcPts val="600"/>
              </a:spcAft>
              <a:buSzPct val="100000"/>
              <a:buFont typeface="Arial" panose="020B0604020202020204" pitchFamily="34" charset="0"/>
              <a:buChar char="–"/>
              <a:defRPr sz="2000" kern="1200">
                <a:solidFill>
                  <a:schemeClr val="tx1"/>
                </a:solidFill>
                <a:latin typeface="+mn-lt"/>
                <a:ea typeface="+mn-ea"/>
                <a:cs typeface="+mn-cs"/>
              </a:defRPr>
            </a:lvl2pPr>
            <a:lvl3pPr marL="621792"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sz="1800" kern="1200">
                <a:solidFill>
                  <a:schemeClr val="tx1"/>
                </a:solidFill>
                <a:latin typeface="+mn-lt"/>
                <a:ea typeface="+mn-ea"/>
                <a:cs typeface="+mn-cs"/>
              </a:defRPr>
            </a:lvl3pPr>
            <a:lvl4pPr marL="841248" indent="-219456" algn="l" defTabSz="914400" rtl="0" eaLnBrk="1" latinLnBrk="0" hangingPunct="1">
              <a:lnSpc>
                <a:spcPct val="100000"/>
              </a:lnSpc>
              <a:spcBef>
                <a:spcPts val="0"/>
              </a:spcBef>
              <a:spcAft>
                <a:spcPts val="600"/>
              </a:spcAft>
              <a:buSzPct val="100000"/>
              <a:buFont typeface="Arial" panose="020B0604020202020204" pitchFamily="34" charset="0"/>
              <a:buChar char="–"/>
              <a:defRPr sz="1600" kern="1200">
                <a:solidFill>
                  <a:schemeClr val="tx1"/>
                </a:solidFill>
                <a:latin typeface="+mn-lt"/>
                <a:ea typeface="+mn-ea"/>
                <a:cs typeface="+mn-cs"/>
              </a:defRPr>
            </a:lvl4pPr>
            <a:lvl5pPr marL="1060704"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0" rtl="0" eaLnBrk="1" fontAlgn="auto" latinLnBrk="0" hangingPunct="1">
              <a:lnSpc>
                <a:spcPts val="1300"/>
              </a:lnSpc>
              <a:spcBef>
                <a:spcPts val="0"/>
              </a:spcBef>
              <a:spcAft>
                <a:spcPts val="600"/>
              </a:spcAft>
              <a:buClr>
                <a:srgbClr val="CE1126"/>
              </a:buClr>
              <a:buSzPct val="75000"/>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rPr>
              <a:t>Shifting/Adapting Our Mindset</a:t>
            </a:r>
          </a:p>
        </p:txBody>
      </p:sp>
    </p:spTree>
    <p:extLst>
      <p:ext uri="{BB962C8B-B14F-4D97-AF65-F5344CB8AC3E}">
        <p14:creationId xmlns:p14="http://schemas.microsoft.com/office/powerpoint/2010/main" val="4011787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D796C7-1018-8042-B034-2EA954603515}"/>
              </a:ext>
            </a:extLst>
          </p:cNvPr>
          <p:cNvSpPr>
            <a:spLocks noGrp="1"/>
          </p:cNvSpPr>
          <p:nvPr>
            <p:ph type="title"/>
          </p:nvPr>
        </p:nvSpPr>
        <p:spPr/>
        <p:txBody>
          <a:bodyPr/>
          <a:lstStyle/>
          <a:p>
            <a:r>
              <a:rPr lang="en-US" sz="2800" dirty="0"/>
              <a:t>Work As Imagined (Prescribed) vs. Work As Done</a:t>
            </a:r>
          </a:p>
        </p:txBody>
      </p:sp>
      <p:sp>
        <p:nvSpPr>
          <p:cNvPr id="10" name="TextBox 9">
            <a:extLst>
              <a:ext uri="{FF2B5EF4-FFF2-40B4-BE49-F238E27FC236}">
                <a16:creationId xmlns:a16="http://schemas.microsoft.com/office/drawing/2014/main" id="{29B9A813-143D-E94D-7453-CF714AEEF47A}"/>
              </a:ext>
            </a:extLst>
          </p:cNvPr>
          <p:cNvSpPr txBox="1"/>
          <p:nvPr/>
        </p:nvSpPr>
        <p:spPr>
          <a:xfrm>
            <a:off x="8862242" y="1570497"/>
            <a:ext cx="2591097" cy="224676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0000"/>
                </a:solidFill>
                <a:effectLst/>
                <a:uLnTx/>
                <a:uFillTx/>
                <a:latin typeface="Arial"/>
                <a:ea typeface="+mn-ea"/>
                <a:cs typeface="+mn-cs"/>
              </a:rPr>
              <a:t>If we don’t learn about the conditions in which work is happening, we don’t change them, and we spend time fixing the wrong things.  We need to be learning when things go wrong – </a:t>
            </a:r>
            <a:r>
              <a:rPr kumimoji="0" lang="en-US" sz="1400" b="1" i="1" u="none" strike="noStrike" kern="1200" cap="none" spc="0" normalizeH="0" baseline="0" noProof="0" dirty="0">
                <a:ln>
                  <a:noFill/>
                </a:ln>
                <a:solidFill>
                  <a:srgbClr val="000000"/>
                </a:solidFill>
                <a:effectLst/>
                <a:uLnTx/>
                <a:uFillTx/>
                <a:latin typeface="Arial"/>
                <a:ea typeface="+mn-ea"/>
                <a:cs typeface="+mn-cs"/>
              </a:rPr>
              <a:t>but even more importantly, we need to learn from normal work and everyday processes</a:t>
            </a:r>
            <a:r>
              <a:rPr kumimoji="0" lang="en-US" sz="1400" b="0" i="1" u="none" strike="noStrike" kern="1200" cap="none" spc="0" normalizeH="0" baseline="0" noProof="0" dirty="0">
                <a:ln>
                  <a:noFill/>
                </a:ln>
                <a:solidFill>
                  <a:srgbClr val="000000"/>
                </a:solidFill>
                <a:effectLst/>
                <a:uLnTx/>
                <a:uFillTx/>
                <a:latin typeface="Arial"/>
                <a:ea typeface="+mn-ea"/>
                <a:cs typeface="+mn-cs"/>
              </a:rPr>
              <a:t>. </a:t>
            </a:r>
          </a:p>
        </p:txBody>
      </p:sp>
      <p:pic>
        <p:nvPicPr>
          <p:cNvPr id="11" name="Picture 10">
            <a:extLst>
              <a:ext uri="{FF2B5EF4-FFF2-40B4-BE49-F238E27FC236}">
                <a16:creationId xmlns:a16="http://schemas.microsoft.com/office/drawing/2014/main" id="{47C85C8E-4698-2799-1D68-E2FA37EE9474}"/>
              </a:ext>
            </a:extLst>
          </p:cNvPr>
          <p:cNvPicPr>
            <a:picLocks noChangeAspect="1"/>
          </p:cNvPicPr>
          <p:nvPr/>
        </p:nvPicPr>
        <p:blipFill>
          <a:blip r:embed="rId3"/>
          <a:stretch>
            <a:fillRect/>
          </a:stretch>
        </p:blipFill>
        <p:spPr>
          <a:xfrm>
            <a:off x="694944" y="1570497"/>
            <a:ext cx="7646069" cy="4325856"/>
          </a:xfrm>
          <a:prstGeom prst="rect">
            <a:avLst/>
          </a:prstGeom>
          <a:ln>
            <a:noFill/>
          </a:ln>
          <a:effectLst>
            <a:outerShdw blurRad="292100" dist="139700" dir="2700000" algn="tl" rotWithShape="0">
              <a:srgbClr val="333333">
                <a:alpha val="65000"/>
              </a:srgbClr>
            </a:outerShdw>
          </a:effectLst>
        </p:spPr>
      </p:pic>
      <p:sp>
        <p:nvSpPr>
          <p:cNvPr id="13" name="TextBox 12">
            <a:extLst>
              <a:ext uri="{FF2B5EF4-FFF2-40B4-BE49-F238E27FC236}">
                <a16:creationId xmlns:a16="http://schemas.microsoft.com/office/drawing/2014/main" id="{CB3D6CFE-1B97-4F34-607B-9D7A6FD87623}"/>
              </a:ext>
            </a:extLst>
          </p:cNvPr>
          <p:cNvSpPr txBox="1"/>
          <p:nvPr/>
        </p:nvSpPr>
        <p:spPr>
          <a:xfrm>
            <a:off x="8862241" y="4298621"/>
            <a:ext cx="2591097" cy="1600438"/>
          </a:xfrm>
          <a:prstGeom prst="rect">
            <a:avLst/>
          </a:prstGeom>
          <a:noFill/>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1400" b="0" i="1" u="none" strike="noStrike" cap="none" spc="0" normalizeH="0" baseline="0">
                <a:ln>
                  <a:noFill/>
                </a:ln>
                <a:solidFill>
                  <a:srgbClr val="000000"/>
                </a:solidFill>
                <a:effectLst/>
                <a:uLnTx/>
                <a:uFillTx/>
                <a:latin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0000"/>
                </a:solidFill>
                <a:effectLst/>
                <a:uLnTx/>
                <a:uFillTx/>
                <a:latin typeface="Arial"/>
                <a:ea typeface="+mn-ea"/>
                <a:cs typeface="+mn-cs"/>
              </a:rPr>
              <a:t>All systems are running from order to disarray through entropy – all systems move toward degradation, so we need to continually check and monitor our systems to </a:t>
            </a:r>
            <a:r>
              <a:rPr kumimoji="0" lang="en-US" sz="1400" b="1" i="1" u="none" strike="noStrike" kern="1200" cap="none" spc="0" normalizeH="0" baseline="0" noProof="0" dirty="0">
                <a:ln>
                  <a:noFill/>
                </a:ln>
                <a:solidFill>
                  <a:srgbClr val="000000"/>
                </a:solidFill>
                <a:effectLst/>
                <a:uLnTx/>
                <a:uFillTx/>
                <a:latin typeface="Arial"/>
                <a:ea typeface="+mn-ea"/>
                <a:cs typeface="+mn-cs"/>
              </a:rPr>
              <a:t>learn and improve</a:t>
            </a:r>
            <a:r>
              <a:rPr kumimoji="0" lang="en-US" sz="1400" b="0" i="1" u="none" strike="noStrike" kern="1200" cap="none" spc="0" normalizeH="0" baseline="0" noProof="0" dirty="0">
                <a:ln>
                  <a:noFill/>
                </a:ln>
                <a:solidFill>
                  <a:srgbClr val="000000"/>
                </a:solidFill>
                <a:effectLst/>
                <a:uLnTx/>
                <a:uFillTx/>
                <a:latin typeface="Arial"/>
                <a:ea typeface="+mn-ea"/>
                <a:cs typeface="+mn-cs"/>
              </a:rPr>
              <a:t>.</a:t>
            </a:r>
          </a:p>
        </p:txBody>
      </p:sp>
    </p:spTree>
    <p:extLst>
      <p:ext uri="{BB962C8B-B14F-4D97-AF65-F5344CB8AC3E}">
        <p14:creationId xmlns:p14="http://schemas.microsoft.com/office/powerpoint/2010/main" val="2637618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Arrow Connector 20">
            <a:extLst>
              <a:ext uri="{FF2B5EF4-FFF2-40B4-BE49-F238E27FC236}">
                <a16:creationId xmlns:a16="http://schemas.microsoft.com/office/drawing/2014/main" id="{51EBE4C5-87AD-4DEE-A3AF-BAB2D4C757FD}"/>
              </a:ext>
            </a:extLst>
          </p:cNvPr>
          <p:cNvCxnSpPr>
            <a:cxnSpLocks/>
          </p:cNvCxnSpPr>
          <p:nvPr/>
        </p:nvCxnSpPr>
        <p:spPr>
          <a:xfrm>
            <a:off x="5407721" y="3543701"/>
            <a:ext cx="0" cy="2069707"/>
          </a:xfrm>
          <a:prstGeom prst="straightConnector1">
            <a:avLst/>
          </a:prstGeom>
          <a:ln w="25400">
            <a:solidFill>
              <a:srgbClr val="FF00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04B95979-B4A1-4A18-AD5B-CC06B6CF95F2}"/>
              </a:ext>
            </a:extLst>
          </p:cNvPr>
          <p:cNvSpPr txBox="1"/>
          <p:nvPr/>
        </p:nvSpPr>
        <p:spPr>
          <a:xfrm>
            <a:off x="4722901" y="3907423"/>
            <a:ext cx="2241583" cy="1323055"/>
          </a:xfrm>
          <a:prstGeom prst="rect">
            <a:avLst/>
          </a:prstGeom>
          <a:solidFill>
            <a:schemeClr val="bg1"/>
          </a:solidFill>
        </p:spPr>
        <p:txBody>
          <a:bodyPr wrap="square" rtlCol="0">
            <a:spAutoFit/>
          </a:bodyPr>
          <a:lstStyle/>
          <a:p>
            <a:pPr defTabSz="1219170">
              <a:defRPr/>
            </a:pPr>
            <a:r>
              <a:rPr lang="en-US" sz="1200" dirty="0">
                <a:solidFill>
                  <a:srgbClr val="FF0000"/>
                </a:solidFill>
                <a:latin typeface="Arial"/>
              </a:rPr>
              <a:t>Human Operational Performance Focus</a:t>
            </a:r>
          </a:p>
          <a:p>
            <a:pPr marL="228594" indent="-228594" defTabSz="1219170">
              <a:buFont typeface="Arial" panose="020B0604020202020204" pitchFamily="34" charset="0"/>
              <a:buChar char="•"/>
              <a:defRPr/>
            </a:pPr>
            <a:r>
              <a:rPr lang="en-US" sz="933" b="1" dirty="0">
                <a:solidFill>
                  <a:srgbClr val="FF0000"/>
                </a:solidFill>
                <a:latin typeface="Arial"/>
              </a:rPr>
              <a:t>Learning…</a:t>
            </a:r>
          </a:p>
          <a:p>
            <a:pPr marL="228594" indent="-228594" defTabSz="1219170">
              <a:buFont typeface="Arial" panose="020B0604020202020204" pitchFamily="34" charset="0"/>
              <a:buChar char="•"/>
              <a:defRPr/>
            </a:pPr>
            <a:r>
              <a:rPr lang="en-US" sz="933" dirty="0">
                <a:solidFill>
                  <a:srgbClr val="FF0000"/>
                </a:solidFill>
                <a:latin typeface="Arial"/>
              </a:rPr>
              <a:t>Why was deviation needed?</a:t>
            </a:r>
          </a:p>
          <a:p>
            <a:pPr marL="228594" indent="-228594" defTabSz="1219170">
              <a:buFont typeface="Arial" panose="020B0604020202020204" pitchFamily="34" charset="0"/>
              <a:buChar char="•"/>
              <a:defRPr/>
            </a:pPr>
            <a:r>
              <a:rPr lang="en-US" sz="933" dirty="0">
                <a:solidFill>
                  <a:srgbClr val="FF0000"/>
                </a:solidFill>
                <a:latin typeface="Arial"/>
              </a:rPr>
              <a:t>What problems or obstacles existed?</a:t>
            </a:r>
          </a:p>
          <a:p>
            <a:pPr marL="228594" indent="-228594" defTabSz="1219170">
              <a:buFont typeface="Arial" panose="020B0604020202020204" pitchFamily="34" charset="0"/>
              <a:buChar char="•"/>
              <a:defRPr/>
            </a:pPr>
            <a:r>
              <a:rPr lang="en-US" sz="933" dirty="0">
                <a:solidFill>
                  <a:srgbClr val="FF0000"/>
                </a:solidFill>
                <a:latin typeface="Arial"/>
              </a:rPr>
              <a:t>How can we fix the system to support better decisions?</a:t>
            </a:r>
          </a:p>
        </p:txBody>
      </p:sp>
      <p:sp>
        <p:nvSpPr>
          <p:cNvPr id="3" name="Text Placeholder 2">
            <a:extLst>
              <a:ext uri="{FF2B5EF4-FFF2-40B4-BE49-F238E27FC236}">
                <a16:creationId xmlns:a16="http://schemas.microsoft.com/office/drawing/2014/main" id="{D31B6918-3417-C24F-BBFF-94685A297AF7}"/>
              </a:ext>
            </a:extLst>
          </p:cNvPr>
          <p:cNvSpPr>
            <a:spLocks noGrp="1"/>
          </p:cNvSpPr>
          <p:nvPr>
            <p:ph type="body" sz="quarter" idx="13"/>
          </p:nvPr>
        </p:nvSpPr>
        <p:spPr>
          <a:xfrm>
            <a:off x="651059" y="978992"/>
            <a:ext cx="10820400" cy="341632"/>
          </a:xfrm>
        </p:spPr>
        <p:txBody>
          <a:bodyPr>
            <a:normAutofit/>
          </a:bodyPr>
          <a:lstStyle/>
          <a:p>
            <a:pPr marL="0" indent="0">
              <a:buNone/>
            </a:pPr>
            <a:r>
              <a:rPr lang="en-US" dirty="0"/>
              <a:t>How work tasks are really completed</a:t>
            </a:r>
          </a:p>
        </p:txBody>
      </p:sp>
      <p:sp>
        <p:nvSpPr>
          <p:cNvPr id="5" name="Title 4">
            <a:extLst>
              <a:ext uri="{FF2B5EF4-FFF2-40B4-BE49-F238E27FC236}">
                <a16:creationId xmlns:a16="http://schemas.microsoft.com/office/drawing/2014/main" id="{98D796C7-1018-8042-B034-2EA954603515}"/>
              </a:ext>
            </a:extLst>
          </p:cNvPr>
          <p:cNvSpPr>
            <a:spLocks noGrp="1"/>
          </p:cNvSpPr>
          <p:nvPr>
            <p:ph type="title"/>
          </p:nvPr>
        </p:nvSpPr>
        <p:spPr>
          <a:xfrm>
            <a:off x="574784" y="409069"/>
            <a:ext cx="10811256" cy="676653"/>
          </a:xfrm>
        </p:spPr>
        <p:txBody>
          <a:bodyPr>
            <a:normAutofit fontScale="90000"/>
          </a:bodyPr>
          <a:lstStyle/>
          <a:p>
            <a:r>
              <a:rPr lang="en-US" b="1" spc="400" dirty="0">
                <a:solidFill>
                  <a:srgbClr val="000000"/>
                </a:solidFill>
              </a:rPr>
              <a:t>Work as IMAGINED vs work as DONE</a:t>
            </a:r>
            <a:endParaRPr lang="en-US" b="1" dirty="0"/>
          </a:p>
        </p:txBody>
      </p:sp>
      <p:grpSp>
        <p:nvGrpSpPr>
          <p:cNvPr id="8" name="Group 7">
            <a:extLst>
              <a:ext uri="{FF2B5EF4-FFF2-40B4-BE49-F238E27FC236}">
                <a16:creationId xmlns:a16="http://schemas.microsoft.com/office/drawing/2014/main" id="{D0A920CD-8619-4517-965D-C60E2B69F54D}"/>
              </a:ext>
            </a:extLst>
          </p:cNvPr>
          <p:cNvGrpSpPr/>
          <p:nvPr/>
        </p:nvGrpSpPr>
        <p:grpSpPr>
          <a:xfrm>
            <a:off x="574784" y="1595964"/>
            <a:ext cx="10896675" cy="4634416"/>
            <a:chOff x="431088" y="1034542"/>
            <a:chExt cx="8172506" cy="3475812"/>
          </a:xfrm>
        </p:grpSpPr>
        <p:sp>
          <p:nvSpPr>
            <p:cNvPr id="7" name="TextBox 6">
              <a:extLst>
                <a:ext uri="{FF2B5EF4-FFF2-40B4-BE49-F238E27FC236}">
                  <a16:creationId xmlns:a16="http://schemas.microsoft.com/office/drawing/2014/main" id="{E771E6F8-D316-48F2-87BB-8D9F1AEE8DD2}"/>
                </a:ext>
              </a:extLst>
            </p:cNvPr>
            <p:cNvSpPr txBox="1"/>
            <p:nvPr/>
          </p:nvSpPr>
          <p:spPr>
            <a:xfrm>
              <a:off x="431088" y="1034542"/>
              <a:ext cx="7492482" cy="438581"/>
            </a:xfrm>
            <a:prstGeom prst="rect">
              <a:avLst/>
            </a:prstGeom>
            <a:noFill/>
          </p:spPr>
          <p:txBody>
            <a:bodyPr wrap="square" rtlCol="0">
              <a:spAutoFit/>
            </a:bodyPr>
            <a:lstStyle/>
            <a:p>
              <a:pPr defTabSz="1219170">
                <a:defRPr/>
              </a:pPr>
              <a:r>
                <a:rPr lang="en-US" sz="1600" b="1" kern="0" dirty="0">
                  <a:solidFill>
                    <a:prstClr val="black"/>
                  </a:solidFill>
                  <a:latin typeface="Arial"/>
                </a:rPr>
                <a:t>BLACK LINE – Work-as-planned (Policy/Procedure/Standard Work)</a:t>
              </a:r>
            </a:p>
            <a:p>
              <a:pPr defTabSz="1219170">
                <a:defRPr/>
              </a:pPr>
              <a:r>
                <a:rPr lang="en-US" sz="1600" b="1" kern="0" dirty="0">
                  <a:solidFill>
                    <a:srgbClr val="3399FF"/>
                  </a:solidFill>
                  <a:latin typeface="Arial"/>
                </a:rPr>
                <a:t>BLUE LINE – Work-as-done (Reality of how it is performed)</a:t>
              </a:r>
            </a:p>
          </p:txBody>
        </p:sp>
        <p:pic>
          <p:nvPicPr>
            <p:cNvPr id="6" name="Picture 5">
              <a:extLst>
                <a:ext uri="{FF2B5EF4-FFF2-40B4-BE49-F238E27FC236}">
                  <a16:creationId xmlns:a16="http://schemas.microsoft.com/office/drawing/2014/main" id="{FF3C32E3-EF5F-43FF-A160-146BFBCCC6FA}"/>
                </a:ext>
              </a:extLst>
            </p:cNvPr>
            <p:cNvPicPr>
              <a:picLocks noChangeAspect="1"/>
            </p:cNvPicPr>
            <p:nvPr/>
          </p:nvPicPr>
          <p:blipFill>
            <a:blip r:embed="rId3"/>
            <a:stretch>
              <a:fillRect/>
            </a:stretch>
          </p:blipFill>
          <p:spPr>
            <a:xfrm>
              <a:off x="569172" y="1660887"/>
              <a:ext cx="7354395" cy="1707439"/>
            </a:xfrm>
            <a:prstGeom prst="rect">
              <a:avLst/>
            </a:prstGeom>
          </p:spPr>
        </p:pic>
        <p:sp>
          <p:nvSpPr>
            <p:cNvPr id="9" name="Freeform: Shape 8">
              <a:extLst>
                <a:ext uri="{FF2B5EF4-FFF2-40B4-BE49-F238E27FC236}">
                  <a16:creationId xmlns:a16="http://schemas.microsoft.com/office/drawing/2014/main" id="{C93D69B4-74F0-40F6-9D7A-2FC27244EB8F}"/>
                </a:ext>
              </a:extLst>
            </p:cNvPr>
            <p:cNvSpPr/>
            <p:nvPr/>
          </p:nvSpPr>
          <p:spPr>
            <a:xfrm>
              <a:off x="1052548" y="3262895"/>
              <a:ext cx="6808661" cy="1247459"/>
            </a:xfrm>
            <a:custGeom>
              <a:avLst/>
              <a:gdLst>
                <a:gd name="connsiteX0" fmla="*/ 0 w 8929395"/>
                <a:gd name="connsiteY0" fmla="*/ 1119674 h 1119674"/>
                <a:gd name="connsiteX1" fmla="*/ 1138334 w 8929395"/>
                <a:gd name="connsiteY1" fmla="*/ 951722 h 1119674"/>
                <a:gd name="connsiteX2" fmla="*/ 1950098 w 8929395"/>
                <a:gd name="connsiteY2" fmla="*/ 933061 h 1119674"/>
                <a:gd name="connsiteX3" fmla="*/ 3125755 w 8929395"/>
                <a:gd name="connsiteY3" fmla="*/ 681135 h 1119674"/>
                <a:gd name="connsiteX4" fmla="*/ 4581330 w 8929395"/>
                <a:gd name="connsiteY4" fmla="*/ 578498 h 1119674"/>
                <a:gd name="connsiteX5" fmla="*/ 6587412 w 8929395"/>
                <a:gd name="connsiteY5" fmla="*/ 373225 h 1119674"/>
                <a:gd name="connsiteX6" fmla="*/ 8929395 w 8929395"/>
                <a:gd name="connsiteY6" fmla="*/ 0 h 1119674"/>
                <a:gd name="connsiteX0" fmla="*/ 0 w 8980073"/>
                <a:gd name="connsiteY0" fmla="*/ 1285257 h 1285257"/>
                <a:gd name="connsiteX1" fmla="*/ 1138334 w 8980073"/>
                <a:gd name="connsiteY1" fmla="*/ 1117305 h 1285257"/>
                <a:gd name="connsiteX2" fmla="*/ 1950098 w 8980073"/>
                <a:gd name="connsiteY2" fmla="*/ 1098644 h 1285257"/>
                <a:gd name="connsiteX3" fmla="*/ 3125755 w 8980073"/>
                <a:gd name="connsiteY3" fmla="*/ 846718 h 1285257"/>
                <a:gd name="connsiteX4" fmla="*/ 4581330 w 8980073"/>
                <a:gd name="connsiteY4" fmla="*/ 744081 h 1285257"/>
                <a:gd name="connsiteX5" fmla="*/ 6587412 w 8980073"/>
                <a:gd name="connsiteY5" fmla="*/ 538808 h 1285257"/>
                <a:gd name="connsiteX6" fmla="*/ 8980073 w 8980073"/>
                <a:gd name="connsiteY6" fmla="*/ 0 h 128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0073" h="1285257">
                  <a:moveTo>
                    <a:pt x="0" y="1285257"/>
                  </a:moveTo>
                  <a:cubicBezTo>
                    <a:pt x="406659" y="1216832"/>
                    <a:pt x="813318" y="1148407"/>
                    <a:pt x="1138334" y="1117305"/>
                  </a:cubicBezTo>
                  <a:cubicBezTo>
                    <a:pt x="1463350" y="1086203"/>
                    <a:pt x="1618861" y="1143742"/>
                    <a:pt x="1950098" y="1098644"/>
                  </a:cubicBezTo>
                  <a:cubicBezTo>
                    <a:pt x="2281335" y="1053546"/>
                    <a:pt x="2687216" y="905812"/>
                    <a:pt x="3125755" y="846718"/>
                  </a:cubicBezTo>
                  <a:cubicBezTo>
                    <a:pt x="3564294" y="787624"/>
                    <a:pt x="4004387" y="795399"/>
                    <a:pt x="4581330" y="744081"/>
                  </a:cubicBezTo>
                  <a:cubicBezTo>
                    <a:pt x="5158273" y="692763"/>
                    <a:pt x="5862734" y="635224"/>
                    <a:pt x="6587412" y="538808"/>
                  </a:cubicBezTo>
                  <a:cubicBezTo>
                    <a:pt x="7312090" y="442392"/>
                    <a:pt x="8462224" y="129074"/>
                    <a:pt x="8980073" y="0"/>
                  </a:cubicBezTo>
                </a:path>
              </a:pathLst>
            </a:custGeom>
            <a:noFill/>
            <a:ln w="25400" cap="flat" cmpd="sng" algn="ctr">
              <a:solidFill>
                <a:srgbClr val="FF0000"/>
              </a:solidFill>
              <a:prstDash val="dashDot"/>
            </a:ln>
            <a:effectLst/>
          </p:spPr>
          <p:txBody>
            <a:bodyPr rtlCol="0" anchor="ctr"/>
            <a:lstStyle/>
            <a:p>
              <a:pPr algn="ctr" defTabSz="1219170">
                <a:defRPr/>
              </a:pPr>
              <a:endParaRPr lang="en-US" sz="2400" kern="0" dirty="0">
                <a:solidFill>
                  <a:prstClr val="white"/>
                </a:solidFill>
                <a:latin typeface="Arial"/>
              </a:endParaRPr>
            </a:p>
          </p:txBody>
        </p:sp>
        <p:cxnSp>
          <p:nvCxnSpPr>
            <p:cNvPr id="10" name="Straight Connector 9">
              <a:extLst>
                <a:ext uri="{FF2B5EF4-FFF2-40B4-BE49-F238E27FC236}">
                  <a16:creationId xmlns:a16="http://schemas.microsoft.com/office/drawing/2014/main" id="{16329D8C-C610-430C-ACD8-E3F14AD1714A}"/>
                </a:ext>
              </a:extLst>
            </p:cNvPr>
            <p:cNvCxnSpPr>
              <a:cxnSpLocks/>
              <a:stCxn id="9" idx="0"/>
            </p:cNvCxnSpPr>
            <p:nvPr/>
          </p:nvCxnSpPr>
          <p:spPr>
            <a:xfrm>
              <a:off x="1052548" y="4510354"/>
              <a:ext cx="6871019" cy="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2" name="Straight Arrow Connector 11">
              <a:extLst>
                <a:ext uri="{FF2B5EF4-FFF2-40B4-BE49-F238E27FC236}">
                  <a16:creationId xmlns:a16="http://schemas.microsoft.com/office/drawing/2014/main" id="{39F45AA5-97F3-403B-BE84-63AF99BA37C4}"/>
                </a:ext>
              </a:extLst>
            </p:cNvPr>
            <p:cNvCxnSpPr>
              <a:cxnSpLocks/>
            </p:cNvCxnSpPr>
            <p:nvPr/>
          </p:nvCxnSpPr>
          <p:spPr>
            <a:xfrm>
              <a:off x="6796984" y="3609087"/>
              <a:ext cx="0" cy="877077"/>
            </a:xfrm>
            <a:prstGeom prst="straightConnector1">
              <a:avLst/>
            </a:prstGeom>
            <a:ln w="25400">
              <a:solidFill>
                <a:srgbClr val="FF00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DCC08EC-D1C5-4264-9DA6-873F8AAFC36E}"/>
                </a:ext>
              </a:extLst>
            </p:cNvPr>
            <p:cNvSpPr txBox="1"/>
            <p:nvPr/>
          </p:nvSpPr>
          <p:spPr>
            <a:xfrm>
              <a:off x="5793778" y="3959822"/>
              <a:ext cx="2006412" cy="223091"/>
            </a:xfrm>
            <a:prstGeom prst="rect">
              <a:avLst/>
            </a:prstGeom>
            <a:solidFill>
              <a:schemeClr val="bg1"/>
            </a:solidFill>
          </p:spPr>
          <p:txBody>
            <a:bodyPr wrap="square" rtlCol="0">
              <a:spAutoFit/>
            </a:bodyPr>
            <a:lstStyle/>
            <a:p>
              <a:pPr algn="ctr" defTabSz="1219170">
                <a:defRPr/>
              </a:pPr>
              <a:r>
                <a:rPr lang="en-US" sz="1333" dirty="0">
                  <a:solidFill>
                    <a:srgbClr val="FF0000"/>
                  </a:solidFill>
                  <a:latin typeface="Arial"/>
                </a:rPr>
                <a:t>Operational Risk Accumulation</a:t>
              </a:r>
            </a:p>
          </p:txBody>
        </p:sp>
        <p:sp>
          <p:nvSpPr>
            <p:cNvPr id="19" name="TextBox 18">
              <a:extLst>
                <a:ext uri="{FF2B5EF4-FFF2-40B4-BE49-F238E27FC236}">
                  <a16:creationId xmlns:a16="http://schemas.microsoft.com/office/drawing/2014/main" id="{50811149-1D3D-45EC-9D04-E409FF6C5B21}"/>
                </a:ext>
              </a:extLst>
            </p:cNvPr>
            <p:cNvSpPr txBox="1"/>
            <p:nvPr/>
          </p:nvSpPr>
          <p:spPr>
            <a:xfrm>
              <a:off x="1849795" y="1533746"/>
              <a:ext cx="6689735" cy="230833"/>
            </a:xfrm>
            <a:prstGeom prst="rect">
              <a:avLst/>
            </a:prstGeom>
            <a:noFill/>
          </p:spPr>
          <p:txBody>
            <a:bodyPr wrap="square" rtlCol="0">
              <a:spAutoFit/>
            </a:bodyPr>
            <a:lstStyle/>
            <a:p>
              <a:pPr defTabSz="1219170">
                <a:defRPr/>
              </a:pPr>
              <a:r>
                <a:rPr lang="en-US" sz="1400" b="1" kern="0" dirty="0">
                  <a:solidFill>
                    <a:srgbClr val="9BBB59">
                      <a:lumMod val="50000"/>
                    </a:srgbClr>
                  </a:solidFill>
                  <a:latin typeface="Arial"/>
                </a:rPr>
                <a:t>Employees are the </a:t>
              </a:r>
              <a:r>
                <a:rPr lang="en-US" sz="1400" b="1" kern="0" dirty="0">
                  <a:solidFill>
                    <a:srgbClr val="3399FF"/>
                  </a:solidFill>
                  <a:latin typeface="Arial"/>
                </a:rPr>
                <a:t>“masters of the BLUE LINE”</a:t>
              </a:r>
              <a:r>
                <a:rPr lang="en-US" sz="1400" b="1" kern="0" dirty="0">
                  <a:solidFill>
                    <a:srgbClr val="9BBB59">
                      <a:lumMod val="50000"/>
                    </a:srgbClr>
                  </a:solidFill>
                  <a:latin typeface="Arial"/>
                </a:rPr>
                <a:t>, the heroes of our workplace </a:t>
              </a:r>
            </a:p>
          </p:txBody>
        </p:sp>
        <p:cxnSp>
          <p:nvCxnSpPr>
            <p:cNvPr id="23" name="Straight Arrow Connector 22">
              <a:extLst>
                <a:ext uri="{FF2B5EF4-FFF2-40B4-BE49-F238E27FC236}">
                  <a16:creationId xmlns:a16="http://schemas.microsoft.com/office/drawing/2014/main" id="{01BAB14D-3E5D-44E8-A4B8-4DBBE22B5F75}"/>
                </a:ext>
              </a:extLst>
            </p:cNvPr>
            <p:cNvCxnSpPr>
              <a:cxnSpLocks/>
            </p:cNvCxnSpPr>
            <p:nvPr/>
          </p:nvCxnSpPr>
          <p:spPr>
            <a:xfrm>
              <a:off x="7335880" y="1868271"/>
              <a:ext cx="0" cy="1378797"/>
            </a:xfrm>
            <a:prstGeom prst="straightConnector1">
              <a:avLst/>
            </a:prstGeom>
            <a:ln w="25400">
              <a:solidFill>
                <a:srgbClr val="FF00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44B7DFDE-8224-4FB3-84AB-344C35D56CF9}"/>
                </a:ext>
              </a:extLst>
            </p:cNvPr>
            <p:cNvSpPr txBox="1"/>
            <p:nvPr/>
          </p:nvSpPr>
          <p:spPr>
            <a:xfrm>
              <a:off x="5351691" y="3402702"/>
              <a:ext cx="1365880" cy="223091"/>
            </a:xfrm>
            <a:prstGeom prst="rect">
              <a:avLst/>
            </a:prstGeom>
            <a:solidFill>
              <a:schemeClr val="bg1"/>
            </a:solidFill>
          </p:spPr>
          <p:txBody>
            <a:bodyPr wrap="square" rtlCol="0">
              <a:spAutoFit/>
            </a:bodyPr>
            <a:lstStyle/>
            <a:p>
              <a:pPr defTabSz="1219170">
                <a:defRPr/>
              </a:pPr>
              <a:r>
                <a:rPr lang="en-US" sz="1333" dirty="0">
                  <a:solidFill>
                    <a:srgbClr val="9BBB59">
                      <a:lumMod val="50000"/>
                    </a:srgbClr>
                  </a:solidFill>
                  <a:latin typeface="Arial"/>
                </a:rPr>
                <a:t>Blame fixes nothing!</a:t>
              </a:r>
            </a:p>
          </p:txBody>
        </p:sp>
        <p:sp>
          <p:nvSpPr>
            <p:cNvPr id="20" name="Explosion: 14 Points 19">
              <a:extLst>
                <a:ext uri="{FF2B5EF4-FFF2-40B4-BE49-F238E27FC236}">
                  <a16:creationId xmlns:a16="http://schemas.microsoft.com/office/drawing/2014/main" id="{0465576D-98B6-40A0-B597-97C1BAE51AFD}"/>
                </a:ext>
              </a:extLst>
            </p:cNvPr>
            <p:cNvSpPr/>
            <p:nvPr/>
          </p:nvSpPr>
          <p:spPr>
            <a:xfrm>
              <a:off x="7655577" y="2902175"/>
              <a:ext cx="948017" cy="816885"/>
            </a:xfrm>
            <a:prstGeom prst="irregularSeal2">
              <a:avLst/>
            </a:prstGeom>
            <a:solidFill>
              <a:srgbClr val="FFC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667" b="1" dirty="0">
                  <a:solidFill>
                    <a:srgbClr val="FF0000"/>
                  </a:solidFill>
                  <a:latin typeface="Arial"/>
                </a:rPr>
                <a:t>EVENT</a:t>
              </a:r>
            </a:p>
          </p:txBody>
        </p:sp>
      </p:grpSp>
      <p:sp>
        <p:nvSpPr>
          <p:cNvPr id="24" name="TextBox 23">
            <a:extLst>
              <a:ext uri="{FF2B5EF4-FFF2-40B4-BE49-F238E27FC236}">
                <a16:creationId xmlns:a16="http://schemas.microsoft.com/office/drawing/2014/main" id="{392480FD-33EC-417B-8A6E-214809DD67C0}"/>
              </a:ext>
            </a:extLst>
          </p:cNvPr>
          <p:cNvSpPr txBox="1"/>
          <p:nvPr/>
        </p:nvSpPr>
        <p:spPr>
          <a:xfrm>
            <a:off x="9421948" y="3004793"/>
            <a:ext cx="2413520" cy="830997"/>
          </a:xfrm>
          <a:prstGeom prst="rect">
            <a:avLst/>
          </a:prstGeom>
          <a:solidFill>
            <a:schemeClr val="bg1"/>
          </a:solidFill>
        </p:spPr>
        <p:txBody>
          <a:bodyPr wrap="square" rtlCol="0">
            <a:spAutoFit/>
          </a:bodyPr>
          <a:lstStyle/>
          <a:p>
            <a:pPr defTabSz="1219170">
              <a:defRPr/>
            </a:pPr>
            <a:r>
              <a:rPr lang="en-US" sz="1333" dirty="0">
                <a:solidFill>
                  <a:srgbClr val="FF0000"/>
                </a:solidFill>
                <a:latin typeface="Arial"/>
              </a:rPr>
              <a:t>Traditional Safety Management Focus</a:t>
            </a:r>
          </a:p>
          <a:p>
            <a:pPr marL="228594" indent="-228594" defTabSz="1219170">
              <a:buFont typeface="Arial" panose="020B0604020202020204" pitchFamily="34" charset="0"/>
              <a:buChar char="•"/>
              <a:defRPr/>
            </a:pPr>
            <a:r>
              <a:rPr lang="en-US" sz="1067" dirty="0">
                <a:solidFill>
                  <a:srgbClr val="FF0000"/>
                </a:solidFill>
                <a:latin typeface="Arial"/>
              </a:rPr>
              <a:t>Didn’t Follow the requirements or process</a:t>
            </a:r>
          </a:p>
        </p:txBody>
      </p:sp>
      <p:sp>
        <p:nvSpPr>
          <p:cNvPr id="18" name="TextBox 17">
            <a:extLst>
              <a:ext uri="{FF2B5EF4-FFF2-40B4-BE49-F238E27FC236}">
                <a16:creationId xmlns:a16="http://schemas.microsoft.com/office/drawing/2014/main" id="{BE29D86F-3C0B-4A15-B98F-64B4F4CE83E7}"/>
              </a:ext>
            </a:extLst>
          </p:cNvPr>
          <p:cNvSpPr txBox="1"/>
          <p:nvPr/>
        </p:nvSpPr>
        <p:spPr>
          <a:xfrm>
            <a:off x="694944" y="3645576"/>
            <a:ext cx="2176667" cy="2154436"/>
          </a:xfrm>
          <a:prstGeom prst="rect">
            <a:avLst/>
          </a:prstGeom>
          <a:noFill/>
          <a:ln>
            <a:solidFill>
              <a:schemeClr val="accent1"/>
            </a:solidFill>
          </a:ln>
        </p:spPr>
        <p:txBody>
          <a:bodyPr wrap="square" rtlCol="0">
            <a:spAutoFit/>
          </a:bodyPr>
          <a:lstStyle/>
          <a:p>
            <a:pPr defTabSz="1219170">
              <a:defRPr/>
            </a:pPr>
            <a:r>
              <a:rPr lang="en-US" sz="1200" b="1" u="sng" dirty="0">
                <a:solidFill>
                  <a:prstClr val="black"/>
                </a:solidFill>
                <a:latin typeface="Arial"/>
              </a:rPr>
              <a:t>Why does this happen?</a:t>
            </a:r>
          </a:p>
          <a:p>
            <a:pPr marL="228594" indent="-228594" defTabSz="1219170">
              <a:buFont typeface="Arial" panose="020B0604020202020204" pitchFamily="34" charset="0"/>
              <a:buChar char="•"/>
              <a:defRPr/>
            </a:pPr>
            <a:r>
              <a:rPr lang="en-US" sz="1200" dirty="0">
                <a:solidFill>
                  <a:prstClr val="black"/>
                </a:solidFill>
                <a:latin typeface="Arial"/>
              </a:rPr>
              <a:t>Overcoming Obstacles</a:t>
            </a:r>
          </a:p>
          <a:p>
            <a:pPr marL="228594" indent="-228594" defTabSz="1219170">
              <a:buFont typeface="Arial" panose="020B0604020202020204" pitchFamily="34" charset="0"/>
              <a:buChar char="•"/>
              <a:defRPr/>
            </a:pPr>
            <a:r>
              <a:rPr lang="en-US" sz="1200" dirty="0">
                <a:solidFill>
                  <a:prstClr val="black"/>
                </a:solidFill>
                <a:latin typeface="Arial"/>
              </a:rPr>
              <a:t>Adaptions</a:t>
            </a:r>
          </a:p>
          <a:p>
            <a:pPr marL="228594" indent="-228594" defTabSz="1219170">
              <a:buFont typeface="Arial" panose="020B0604020202020204" pitchFamily="34" charset="0"/>
              <a:buChar char="•"/>
              <a:defRPr/>
            </a:pPr>
            <a:r>
              <a:rPr lang="en-US" sz="1200" dirty="0">
                <a:solidFill>
                  <a:prstClr val="black"/>
                </a:solidFill>
                <a:latin typeface="Arial"/>
              </a:rPr>
              <a:t>Adjustments</a:t>
            </a:r>
          </a:p>
          <a:p>
            <a:pPr marL="228594" indent="-228594" defTabSz="1219170">
              <a:buFont typeface="Arial" panose="020B0604020202020204" pitchFamily="34" charset="0"/>
              <a:buChar char="•"/>
              <a:defRPr/>
            </a:pPr>
            <a:r>
              <a:rPr lang="en-US" sz="1200" dirty="0">
                <a:solidFill>
                  <a:prstClr val="black"/>
                </a:solidFill>
                <a:latin typeface="Arial"/>
              </a:rPr>
              <a:t>Work-Arounds</a:t>
            </a:r>
          </a:p>
          <a:p>
            <a:pPr marL="228594" indent="-228594" defTabSz="1219170">
              <a:buFont typeface="Arial" panose="020B0604020202020204" pitchFamily="34" charset="0"/>
              <a:buChar char="•"/>
              <a:defRPr/>
            </a:pPr>
            <a:r>
              <a:rPr lang="en-US" sz="1200" dirty="0">
                <a:solidFill>
                  <a:prstClr val="black"/>
                </a:solidFill>
                <a:latin typeface="Arial"/>
              </a:rPr>
              <a:t>Problem Solving</a:t>
            </a:r>
          </a:p>
          <a:p>
            <a:pPr marL="228594" indent="-228594" defTabSz="1219170">
              <a:buFont typeface="Arial" panose="020B0604020202020204" pitchFamily="34" charset="0"/>
              <a:buChar char="•"/>
              <a:defRPr/>
            </a:pPr>
            <a:r>
              <a:rPr lang="en-US" sz="1200" dirty="0">
                <a:solidFill>
                  <a:prstClr val="black"/>
                </a:solidFill>
                <a:latin typeface="Arial"/>
              </a:rPr>
              <a:t>Tweaking</a:t>
            </a:r>
          </a:p>
          <a:p>
            <a:pPr marL="228594" indent="-228594" defTabSz="1219170">
              <a:buFont typeface="Arial" panose="020B0604020202020204" pitchFamily="34" charset="0"/>
              <a:buChar char="•"/>
              <a:defRPr/>
            </a:pPr>
            <a:r>
              <a:rPr lang="en-US" sz="1200" dirty="0">
                <a:solidFill>
                  <a:prstClr val="black"/>
                </a:solidFill>
                <a:latin typeface="Arial"/>
              </a:rPr>
              <a:t>Fine tuning</a:t>
            </a:r>
          </a:p>
          <a:p>
            <a:pPr marL="228594" indent="-228594" defTabSz="1219170">
              <a:buFont typeface="Arial" panose="020B0604020202020204" pitchFamily="34" charset="0"/>
              <a:buChar char="•"/>
              <a:defRPr/>
            </a:pPr>
            <a:r>
              <a:rPr lang="en-US" sz="1200" dirty="0">
                <a:solidFill>
                  <a:prstClr val="black"/>
                </a:solidFill>
                <a:latin typeface="Arial"/>
              </a:rPr>
              <a:t>Goal trade-offs</a:t>
            </a:r>
            <a:br>
              <a:rPr lang="en-US" sz="1200" dirty="0">
                <a:solidFill>
                  <a:prstClr val="black"/>
                </a:solidFill>
                <a:latin typeface="Arial"/>
              </a:rPr>
            </a:br>
            <a:endParaRPr lang="en-US" sz="1200" dirty="0">
              <a:solidFill>
                <a:prstClr val="black"/>
              </a:solidFill>
              <a:latin typeface="Arial"/>
            </a:endParaRPr>
          </a:p>
          <a:p>
            <a:pPr defTabSz="1219170">
              <a:defRPr/>
            </a:pPr>
            <a:r>
              <a:rPr lang="en-US" sz="1400" b="1" dirty="0">
                <a:solidFill>
                  <a:prstClr val="black"/>
                </a:solidFill>
                <a:latin typeface="Arial"/>
              </a:rPr>
              <a:t>Normally Successful!</a:t>
            </a:r>
          </a:p>
        </p:txBody>
      </p:sp>
      <p:sp>
        <p:nvSpPr>
          <p:cNvPr id="14" name="TextBox 13">
            <a:extLst>
              <a:ext uri="{FF2B5EF4-FFF2-40B4-BE49-F238E27FC236}">
                <a16:creationId xmlns:a16="http://schemas.microsoft.com/office/drawing/2014/main" id="{50C56E3D-7450-865B-7F8E-AD446CFE6FC7}"/>
              </a:ext>
            </a:extLst>
          </p:cNvPr>
          <p:cNvSpPr txBox="1"/>
          <p:nvPr/>
        </p:nvSpPr>
        <p:spPr>
          <a:xfrm>
            <a:off x="5720075" y="5610090"/>
            <a:ext cx="1436862" cy="276999"/>
          </a:xfrm>
          <a:prstGeom prst="rect">
            <a:avLst/>
          </a:prstGeom>
          <a:noFill/>
        </p:spPr>
        <p:txBody>
          <a:bodyPr wrap="square">
            <a:spAutoFit/>
          </a:bodyPr>
          <a:lstStyle/>
          <a:p>
            <a:r>
              <a:rPr lang="en-US" sz="1200" dirty="0"/>
              <a:t>Defense Capacity</a:t>
            </a:r>
          </a:p>
        </p:txBody>
      </p:sp>
    </p:spTree>
    <p:extLst>
      <p:ext uri="{BB962C8B-B14F-4D97-AF65-F5344CB8AC3E}">
        <p14:creationId xmlns:p14="http://schemas.microsoft.com/office/powerpoint/2010/main" val="2777908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C91B048-DA34-4B85-ABD8-ED490355A337}"/>
              </a:ext>
            </a:extLst>
          </p:cNvPr>
          <p:cNvSpPr>
            <a:spLocks noGrp="1"/>
          </p:cNvSpPr>
          <p:nvPr>
            <p:ph type="body" sz="quarter" idx="13"/>
          </p:nvPr>
        </p:nvSpPr>
        <p:spPr>
          <a:xfrm>
            <a:off x="437975" y="1601297"/>
            <a:ext cx="3354542" cy="2668354"/>
          </a:xfrm>
        </p:spPr>
        <p:txBody>
          <a:bodyPr/>
          <a:lstStyle/>
          <a:p>
            <a:pPr marL="0" indent="0">
              <a:lnSpc>
                <a:spcPct val="107000"/>
              </a:lnSpc>
              <a:spcAft>
                <a:spcPts val="0"/>
              </a:spcAft>
              <a:buNone/>
            </a:pPr>
            <a:r>
              <a:rPr lang="en-US" sz="2000" b="1" dirty="0">
                <a:effectLst/>
                <a:latin typeface="Calibri" panose="020F0502020204030204" pitchFamily="34" charset="0"/>
                <a:ea typeface="Calibri" panose="020F0502020204030204" pitchFamily="34" charset="0"/>
                <a:cs typeface="Times New Roman" panose="02020603050405020304" pitchFamily="18" charset="0"/>
              </a:rPr>
              <a:t>Work as imagined (black line)</a:t>
            </a:r>
          </a:p>
          <a:p>
            <a:pPr>
              <a:lnSpc>
                <a:spcPct val="107000"/>
              </a:lnSpc>
              <a:spcAft>
                <a:spcPts val="0"/>
              </a:spcAft>
            </a:pPr>
            <a:r>
              <a:rPr lang="en-US" sz="2000" dirty="0">
                <a:latin typeface="Calibri" panose="020F0502020204030204" pitchFamily="34" charset="0"/>
                <a:ea typeface="Calibri" panose="020F0502020204030204" pitchFamily="34" charset="0"/>
                <a:cs typeface="Times New Roman" panose="02020603050405020304" pitchFamily="18" charset="0"/>
              </a:rPr>
              <a:t>Follow speed limit</a:t>
            </a:r>
          </a:p>
          <a:p>
            <a:pPr>
              <a:lnSpc>
                <a:spcPct val="107000"/>
              </a:lnSpc>
              <a:spcAft>
                <a:spcPts val="0"/>
              </a:spcAft>
            </a:pPr>
            <a:r>
              <a:rPr lang="en-US" sz="2000" b="0" dirty="0">
                <a:effectLst/>
                <a:latin typeface="Calibri" panose="020F0502020204030204" pitchFamily="34" charset="0"/>
                <a:ea typeface="Calibri" panose="020F0502020204030204" pitchFamily="34" charset="0"/>
                <a:cs typeface="Times New Roman" panose="02020603050405020304" pitchFamily="18" charset="0"/>
              </a:rPr>
              <a:t>Both hands on the wheel</a:t>
            </a:r>
          </a:p>
          <a:p>
            <a:pPr>
              <a:lnSpc>
                <a:spcPct val="107000"/>
              </a:lnSpc>
              <a:spcAft>
                <a:spcPts val="0"/>
              </a:spcAft>
            </a:pPr>
            <a:r>
              <a:rPr lang="en-US" sz="2000" dirty="0">
                <a:latin typeface="Calibri" panose="020F0502020204030204" pitchFamily="34" charset="0"/>
                <a:ea typeface="Calibri" panose="020F0502020204030204" pitchFamily="34" charset="0"/>
                <a:cs typeface="Times New Roman" panose="02020603050405020304" pitchFamily="18" charset="0"/>
              </a:rPr>
              <a:t>Keep distance between cars</a:t>
            </a:r>
          </a:p>
          <a:p>
            <a:pPr>
              <a:lnSpc>
                <a:spcPct val="107000"/>
              </a:lnSpc>
              <a:spcAft>
                <a:spcPts val="0"/>
              </a:spcAft>
            </a:pPr>
            <a:r>
              <a:rPr lang="en-US" sz="2000" b="0" dirty="0">
                <a:effectLst/>
                <a:latin typeface="Calibri" panose="020F0502020204030204" pitchFamily="34" charset="0"/>
                <a:ea typeface="Calibri" panose="020F0502020204030204" pitchFamily="34" charset="0"/>
                <a:cs typeface="Times New Roman" panose="02020603050405020304" pitchFamily="18" charset="0"/>
              </a:rPr>
              <a:t>Use turn signals</a:t>
            </a:r>
          </a:p>
          <a:p>
            <a:pPr>
              <a:lnSpc>
                <a:spcPct val="107000"/>
              </a:lnSpc>
              <a:spcAft>
                <a:spcPts val="0"/>
              </a:spcAft>
            </a:pPr>
            <a:r>
              <a:rPr lang="en-US" sz="2000" b="0" dirty="0">
                <a:effectLst/>
                <a:latin typeface="Calibri" panose="020F0502020204030204" pitchFamily="34" charset="0"/>
                <a:ea typeface="Calibri" panose="020F0502020204030204" pitchFamily="34" charset="0"/>
                <a:cs typeface="Times New Roman" panose="02020603050405020304" pitchFamily="18" charset="0"/>
              </a:rPr>
              <a:t>Obey all traffic signs</a:t>
            </a:r>
          </a:p>
          <a:p>
            <a:pPr>
              <a:lnSpc>
                <a:spcPct val="107000"/>
              </a:lnSpc>
              <a:spcAft>
                <a:spcPts val="0"/>
              </a:spcAft>
            </a:pPr>
            <a:r>
              <a:rPr lang="en-US" sz="2000" dirty="0">
                <a:latin typeface="Calibri" panose="020F0502020204030204" pitchFamily="34" charset="0"/>
                <a:ea typeface="Calibri" panose="020F0502020204030204" pitchFamily="34" charset="0"/>
                <a:cs typeface="Times New Roman" panose="02020603050405020304" pitchFamily="18" charset="0"/>
              </a:rPr>
              <a:t>Pay attention</a:t>
            </a:r>
          </a:p>
          <a:p>
            <a:pPr>
              <a:lnSpc>
                <a:spcPct val="107000"/>
              </a:lnSpc>
              <a:spcAft>
                <a:spcPts val="0"/>
              </a:spcAft>
            </a:pP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 Placeholder 2">
            <a:extLst>
              <a:ext uri="{FF2B5EF4-FFF2-40B4-BE49-F238E27FC236}">
                <a16:creationId xmlns:a16="http://schemas.microsoft.com/office/drawing/2014/main" id="{D31B6918-3417-C24F-BBFF-94685A297AF7}"/>
              </a:ext>
            </a:extLst>
          </p:cNvPr>
          <p:cNvSpPr>
            <a:spLocks noGrp="1"/>
          </p:cNvSpPr>
          <p:nvPr>
            <p:ph type="body" sz="quarter" idx="17"/>
          </p:nvPr>
        </p:nvSpPr>
        <p:spPr>
          <a:xfrm>
            <a:off x="694944" y="1075688"/>
            <a:ext cx="10820400" cy="341632"/>
          </a:xfrm>
        </p:spPr>
        <p:txBody>
          <a:bodyPr/>
          <a:lstStyle/>
          <a:p>
            <a:r>
              <a:rPr lang="en-US" dirty="0"/>
              <a:t>Example: Driving a Car</a:t>
            </a:r>
          </a:p>
        </p:txBody>
      </p:sp>
      <p:sp>
        <p:nvSpPr>
          <p:cNvPr id="5" name="Title 4">
            <a:extLst>
              <a:ext uri="{FF2B5EF4-FFF2-40B4-BE49-F238E27FC236}">
                <a16:creationId xmlns:a16="http://schemas.microsoft.com/office/drawing/2014/main" id="{98D796C7-1018-8042-B034-2EA954603515}"/>
              </a:ext>
            </a:extLst>
          </p:cNvPr>
          <p:cNvSpPr>
            <a:spLocks noGrp="1"/>
          </p:cNvSpPr>
          <p:nvPr>
            <p:ph type="title"/>
          </p:nvPr>
        </p:nvSpPr>
        <p:spPr>
          <a:xfrm>
            <a:off x="694944" y="514473"/>
            <a:ext cx="10811256" cy="416403"/>
          </a:xfrm>
        </p:spPr>
        <p:txBody>
          <a:bodyPr>
            <a:normAutofit fontScale="90000"/>
          </a:bodyPr>
          <a:lstStyle/>
          <a:p>
            <a:r>
              <a:rPr lang="en-US" b="1" dirty="0"/>
              <a:t>Work as Done vs work as imagined</a:t>
            </a:r>
          </a:p>
        </p:txBody>
      </p:sp>
      <p:sp>
        <p:nvSpPr>
          <p:cNvPr id="2" name="Text Placeholder 3">
            <a:extLst>
              <a:ext uri="{FF2B5EF4-FFF2-40B4-BE49-F238E27FC236}">
                <a16:creationId xmlns:a16="http://schemas.microsoft.com/office/drawing/2014/main" id="{48789389-8C3A-9F6C-934A-94079002348C}"/>
              </a:ext>
            </a:extLst>
          </p:cNvPr>
          <p:cNvSpPr>
            <a:spLocks noGrp="1"/>
          </p:cNvSpPr>
          <p:nvPr>
            <p:ph type="body" sz="quarter" idx="15"/>
          </p:nvPr>
        </p:nvSpPr>
        <p:spPr/>
        <p:txBody>
          <a:bodyPr/>
          <a:lstStyle/>
          <a:p>
            <a:r>
              <a:rPr lang="en-US" sz="1400" dirty="0"/>
              <a:t>Change the conditions in which humans work.</a:t>
            </a:r>
          </a:p>
        </p:txBody>
      </p:sp>
      <p:sp>
        <p:nvSpPr>
          <p:cNvPr id="8" name="Text Placeholder 6">
            <a:extLst>
              <a:ext uri="{FF2B5EF4-FFF2-40B4-BE49-F238E27FC236}">
                <a16:creationId xmlns:a16="http://schemas.microsoft.com/office/drawing/2014/main" id="{F7E37914-9607-4A34-A2A0-E566AE6E6137}"/>
              </a:ext>
            </a:extLst>
          </p:cNvPr>
          <p:cNvSpPr txBox="1">
            <a:spLocks/>
          </p:cNvSpPr>
          <p:nvPr/>
        </p:nvSpPr>
        <p:spPr>
          <a:xfrm>
            <a:off x="8417771" y="1488021"/>
            <a:ext cx="2814144" cy="3068374"/>
          </a:xfrm>
          <a:prstGeom prst="rect">
            <a:avLst/>
          </a:prstGeom>
          <a:noFill/>
        </p:spPr>
        <p:txBody>
          <a:bodyPr vert="horz" lIns="0" tIns="0" rIns="0" bIns="0" rtlCol="0">
            <a:noAutofit/>
          </a:bodyPr>
          <a:lstStyle>
            <a:lvl1pPr marL="219456" indent="-219456" algn="l" defTabSz="914400" rtl="0" eaLnBrk="1" latinLnBrk="0" hangingPunct="1">
              <a:lnSpc>
                <a:spcPct val="100000"/>
              </a:lnSpc>
              <a:spcBef>
                <a:spcPts val="0"/>
              </a:spcBef>
              <a:spcAft>
                <a:spcPts val="600"/>
              </a:spcAft>
              <a:buClr>
                <a:srgbClr val="CE1126"/>
              </a:buClr>
              <a:buSzPct val="75000"/>
              <a:buFont typeface="Arial" panose="020B0604020202020204" pitchFamily="34" charset="0"/>
              <a:buChar char="•"/>
              <a:defRPr lang="en-US" sz="2200" kern="1200" baseline="0" dirty="0" smtClean="0">
                <a:solidFill>
                  <a:schemeClr val="tx1"/>
                </a:solidFill>
                <a:latin typeface="+mn-lt"/>
                <a:ea typeface="+mn-ea"/>
                <a:cs typeface="+mn-cs"/>
              </a:defRPr>
            </a:lvl1pPr>
            <a:lvl2pPr marL="438912" indent="-219456" algn="l" defTabSz="914400" rtl="0" eaLnBrk="1" latinLnBrk="0" hangingPunct="1">
              <a:lnSpc>
                <a:spcPct val="100000"/>
              </a:lnSpc>
              <a:spcBef>
                <a:spcPts val="0"/>
              </a:spcBef>
              <a:spcAft>
                <a:spcPts val="600"/>
              </a:spcAft>
              <a:buClr>
                <a:schemeClr val="accent1"/>
              </a:buClr>
              <a:buSzPct val="100000"/>
              <a:buFont typeface="Arial" panose="020B0604020202020204" pitchFamily="34" charset="0"/>
              <a:buChar char="–"/>
              <a:defRPr lang="en-US" sz="2000" kern="1200" baseline="0" dirty="0" smtClean="0">
                <a:solidFill>
                  <a:schemeClr val="tx1"/>
                </a:solidFill>
                <a:latin typeface="+mn-lt"/>
                <a:ea typeface="+mn-ea"/>
                <a:cs typeface="+mn-cs"/>
              </a:defRPr>
            </a:lvl2pPr>
            <a:lvl3pPr marL="621792"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lang="en-US" sz="1800" kern="1200" baseline="0" dirty="0" smtClean="0">
                <a:solidFill>
                  <a:schemeClr val="tx1"/>
                </a:solidFill>
                <a:latin typeface="+mn-lt"/>
                <a:ea typeface="+mn-ea"/>
                <a:cs typeface="+mn-cs"/>
              </a:defRPr>
            </a:lvl3pPr>
            <a:lvl4pPr marL="841248" indent="-219456" algn="l" defTabSz="914400" rtl="0" eaLnBrk="1" latinLnBrk="0" hangingPunct="1">
              <a:lnSpc>
                <a:spcPct val="100000"/>
              </a:lnSpc>
              <a:spcBef>
                <a:spcPts val="0"/>
              </a:spcBef>
              <a:spcAft>
                <a:spcPts val="600"/>
              </a:spcAft>
              <a:buClr>
                <a:schemeClr val="accent1"/>
              </a:buClr>
              <a:buSzPct val="100000"/>
              <a:buFont typeface="Arial" panose="020B0604020202020204" pitchFamily="34" charset="0"/>
              <a:buChar char="–"/>
              <a:defRPr lang="en-US" sz="1600" kern="1200" baseline="0" dirty="0" smtClean="0">
                <a:solidFill>
                  <a:schemeClr val="tx1"/>
                </a:solidFill>
                <a:latin typeface="+mn-lt"/>
                <a:ea typeface="+mn-ea"/>
                <a:cs typeface="+mn-cs"/>
              </a:defRPr>
            </a:lvl4pPr>
            <a:lvl5pPr marL="1060704"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lang="en-US" sz="1600" kern="1200" baseline="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0"/>
              </a:spcAft>
              <a:buFont typeface="Arial" panose="020B0604020202020204" pitchFamily="34" charset="0"/>
              <a:buNone/>
            </a:pPr>
            <a:r>
              <a:rPr lang="en-US" sz="2000" b="1" dirty="0">
                <a:latin typeface="Calibri" panose="020F0502020204030204" pitchFamily="34" charset="0"/>
                <a:ea typeface="Calibri" panose="020F0502020204030204" pitchFamily="34" charset="0"/>
                <a:cs typeface="Times New Roman" panose="02020603050405020304" pitchFamily="18" charset="0"/>
              </a:rPr>
              <a:t>Controls (capacity)</a:t>
            </a:r>
          </a:p>
          <a:p>
            <a:pPr>
              <a:lnSpc>
                <a:spcPct val="107000"/>
              </a:lnSpc>
              <a:spcAft>
                <a:spcPts val="0"/>
              </a:spcAft>
            </a:pPr>
            <a:r>
              <a:rPr lang="en-US" sz="2000" dirty="0">
                <a:latin typeface="Calibri" panose="020F0502020204030204" pitchFamily="34" charset="0"/>
                <a:ea typeface="Calibri" panose="020F0502020204030204" pitchFamily="34" charset="0"/>
                <a:cs typeface="Times New Roman" panose="02020603050405020304" pitchFamily="18" charset="0"/>
              </a:rPr>
              <a:t>AWD</a:t>
            </a:r>
          </a:p>
          <a:p>
            <a:pPr>
              <a:lnSpc>
                <a:spcPct val="107000"/>
              </a:lnSpc>
              <a:spcAft>
                <a:spcPts val="0"/>
              </a:spcAft>
            </a:pPr>
            <a:r>
              <a:rPr lang="en-US" sz="2000" dirty="0">
                <a:latin typeface="Calibri" panose="020F0502020204030204" pitchFamily="34" charset="0"/>
                <a:ea typeface="Calibri" panose="020F0502020204030204" pitchFamily="34" charset="0"/>
                <a:cs typeface="Times New Roman" panose="02020603050405020304" pitchFamily="18" charset="0"/>
              </a:rPr>
              <a:t>Horns</a:t>
            </a:r>
          </a:p>
          <a:p>
            <a:pPr>
              <a:lnSpc>
                <a:spcPct val="107000"/>
              </a:lnSpc>
              <a:spcAft>
                <a:spcPts val="0"/>
              </a:spcAft>
            </a:pPr>
            <a:r>
              <a:rPr lang="en-US" sz="2000" dirty="0">
                <a:latin typeface="Calibri" panose="020F0502020204030204" pitchFamily="34" charset="0"/>
                <a:ea typeface="Calibri" panose="020F0502020204030204" pitchFamily="34" charset="0"/>
                <a:cs typeface="Times New Roman" panose="02020603050405020304" pitchFamily="18" charset="0"/>
              </a:rPr>
              <a:t>Blind Spot Indicators</a:t>
            </a:r>
          </a:p>
          <a:p>
            <a:pPr>
              <a:lnSpc>
                <a:spcPct val="107000"/>
              </a:lnSpc>
              <a:spcAft>
                <a:spcPts val="0"/>
              </a:spcAft>
            </a:pPr>
            <a:r>
              <a:rPr lang="en-US" sz="2000" dirty="0">
                <a:latin typeface="Calibri" panose="020F0502020204030204" pitchFamily="34" charset="0"/>
                <a:ea typeface="Calibri" panose="020F0502020204030204" pitchFamily="34" charset="0"/>
                <a:cs typeface="Times New Roman" panose="02020603050405020304" pitchFamily="18" charset="0"/>
              </a:rPr>
              <a:t>Lane Assist</a:t>
            </a:r>
          </a:p>
          <a:p>
            <a:pPr>
              <a:lnSpc>
                <a:spcPct val="107000"/>
              </a:lnSpc>
              <a:spcAft>
                <a:spcPts val="0"/>
              </a:spcAft>
            </a:pPr>
            <a:r>
              <a:rPr lang="en-US" sz="2000" dirty="0">
                <a:latin typeface="Calibri" panose="020F0502020204030204" pitchFamily="34" charset="0"/>
                <a:ea typeface="Calibri" panose="020F0502020204030204" pitchFamily="34" charset="0"/>
                <a:cs typeface="Times New Roman" panose="02020603050405020304" pitchFamily="18" charset="0"/>
              </a:rPr>
              <a:t>Automatic Braking</a:t>
            </a:r>
          </a:p>
          <a:p>
            <a:pPr>
              <a:lnSpc>
                <a:spcPct val="107000"/>
              </a:lnSpc>
              <a:spcAft>
                <a:spcPts val="0"/>
              </a:spcAft>
            </a:pPr>
            <a:r>
              <a:rPr lang="en-US" sz="2000" dirty="0">
                <a:latin typeface="Calibri" panose="020F0502020204030204" pitchFamily="34" charset="0"/>
                <a:ea typeface="Calibri" panose="020F0502020204030204" pitchFamily="34" charset="0"/>
                <a:cs typeface="Times New Roman" panose="02020603050405020304" pitchFamily="18" charset="0"/>
              </a:rPr>
              <a:t>Seats belts</a:t>
            </a:r>
          </a:p>
          <a:p>
            <a:pPr>
              <a:lnSpc>
                <a:spcPct val="107000"/>
              </a:lnSpc>
              <a:spcAft>
                <a:spcPts val="0"/>
              </a:spcAft>
            </a:pPr>
            <a:r>
              <a:rPr lang="en-US" sz="2000" dirty="0">
                <a:latin typeface="Calibri" panose="020F0502020204030204" pitchFamily="34" charset="0"/>
                <a:ea typeface="Calibri" panose="020F0502020204030204" pitchFamily="34" charset="0"/>
                <a:cs typeface="Times New Roman" panose="02020603050405020304" pitchFamily="18" charset="0"/>
              </a:rPr>
              <a:t>Airbags</a:t>
            </a:r>
          </a:p>
          <a:p>
            <a:pPr>
              <a:lnSpc>
                <a:spcPct val="107000"/>
              </a:lnSpc>
              <a:spcAft>
                <a:spcPts val="0"/>
              </a:spcAft>
            </a:pPr>
            <a:r>
              <a:rPr lang="en-US" sz="2000" dirty="0">
                <a:latin typeface="Calibri" panose="020F0502020204030204" pitchFamily="34" charset="0"/>
                <a:ea typeface="Calibri" panose="020F0502020204030204" pitchFamily="34" charset="0"/>
                <a:cs typeface="Times New Roman" panose="02020603050405020304" pitchFamily="18" charset="0"/>
              </a:rPr>
              <a:t>Phone driving settings</a:t>
            </a:r>
          </a:p>
          <a:p>
            <a:pPr>
              <a:lnSpc>
                <a:spcPct val="107000"/>
              </a:lnSpc>
              <a:spcAft>
                <a:spcPts val="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 Placeholder 6">
            <a:extLst>
              <a:ext uri="{FF2B5EF4-FFF2-40B4-BE49-F238E27FC236}">
                <a16:creationId xmlns:a16="http://schemas.microsoft.com/office/drawing/2014/main" id="{1F631CF9-96AD-46B2-BAD2-8B7F76B3C8E6}"/>
              </a:ext>
            </a:extLst>
          </p:cNvPr>
          <p:cNvSpPr txBox="1">
            <a:spLocks/>
          </p:cNvSpPr>
          <p:nvPr/>
        </p:nvSpPr>
        <p:spPr>
          <a:xfrm>
            <a:off x="4698072" y="1577888"/>
            <a:ext cx="2814144" cy="2668353"/>
          </a:xfrm>
          <a:prstGeom prst="rect">
            <a:avLst/>
          </a:prstGeom>
          <a:noFill/>
        </p:spPr>
        <p:txBody>
          <a:bodyPr vert="horz" lIns="0" tIns="0" rIns="0" bIns="0" rtlCol="0">
            <a:noAutofit/>
          </a:bodyPr>
          <a:lstStyle>
            <a:lvl1pPr marL="219456" indent="-219456" algn="l" defTabSz="914400" rtl="0" eaLnBrk="1" latinLnBrk="0" hangingPunct="1">
              <a:lnSpc>
                <a:spcPct val="100000"/>
              </a:lnSpc>
              <a:spcBef>
                <a:spcPts val="0"/>
              </a:spcBef>
              <a:spcAft>
                <a:spcPts val="600"/>
              </a:spcAft>
              <a:buClr>
                <a:srgbClr val="CE1126"/>
              </a:buClr>
              <a:buSzPct val="75000"/>
              <a:buFont typeface="Arial" panose="020B0604020202020204" pitchFamily="34" charset="0"/>
              <a:buChar char="•"/>
              <a:defRPr lang="en-US" sz="2200" kern="1200" baseline="0" dirty="0" smtClean="0">
                <a:solidFill>
                  <a:schemeClr val="tx1"/>
                </a:solidFill>
                <a:latin typeface="+mn-lt"/>
                <a:ea typeface="+mn-ea"/>
                <a:cs typeface="+mn-cs"/>
              </a:defRPr>
            </a:lvl1pPr>
            <a:lvl2pPr marL="438912" indent="-219456" algn="l" defTabSz="914400" rtl="0" eaLnBrk="1" latinLnBrk="0" hangingPunct="1">
              <a:lnSpc>
                <a:spcPct val="100000"/>
              </a:lnSpc>
              <a:spcBef>
                <a:spcPts val="0"/>
              </a:spcBef>
              <a:spcAft>
                <a:spcPts val="600"/>
              </a:spcAft>
              <a:buClr>
                <a:schemeClr val="accent1"/>
              </a:buClr>
              <a:buSzPct val="100000"/>
              <a:buFont typeface="Arial" panose="020B0604020202020204" pitchFamily="34" charset="0"/>
              <a:buChar char="–"/>
              <a:defRPr lang="en-US" sz="2000" kern="1200" baseline="0" dirty="0" smtClean="0">
                <a:solidFill>
                  <a:schemeClr val="tx1"/>
                </a:solidFill>
                <a:latin typeface="+mn-lt"/>
                <a:ea typeface="+mn-ea"/>
                <a:cs typeface="+mn-cs"/>
              </a:defRPr>
            </a:lvl2pPr>
            <a:lvl3pPr marL="621792"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lang="en-US" sz="1800" kern="1200" baseline="0" dirty="0" smtClean="0">
                <a:solidFill>
                  <a:schemeClr val="tx1"/>
                </a:solidFill>
                <a:latin typeface="+mn-lt"/>
                <a:ea typeface="+mn-ea"/>
                <a:cs typeface="+mn-cs"/>
              </a:defRPr>
            </a:lvl3pPr>
            <a:lvl4pPr marL="841248" indent="-219456" algn="l" defTabSz="914400" rtl="0" eaLnBrk="1" latinLnBrk="0" hangingPunct="1">
              <a:lnSpc>
                <a:spcPct val="100000"/>
              </a:lnSpc>
              <a:spcBef>
                <a:spcPts val="0"/>
              </a:spcBef>
              <a:spcAft>
                <a:spcPts val="600"/>
              </a:spcAft>
              <a:buClr>
                <a:schemeClr val="accent1"/>
              </a:buClr>
              <a:buSzPct val="100000"/>
              <a:buFont typeface="Arial" panose="020B0604020202020204" pitchFamily="34" charset="0"/>
              <a:buChar char="–"/>
              <a:defRPr lang="en-US" sz="1600" kern="1200" baseline="0" dirty="0" smtClean="0">
                <a:solidFill>
                  <a:schemeClr val="tx1"/>
                </a:solidFill>
                <a:latin typeface="+mn-lt"/>
                <a:ea typeface="+mn-ea"/>
                <a:cs typeface="+mn-cs"/>
              </a:defRPr>
            </a:lvl4pPr>
            <a:lvl5pPr marL="1060704"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lang="en-US" sz="1600" kern="1200" baseline="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0"/>
              </a:spcAft>
              <a:buFont typeface="Arial" panose="020B0604020202020204" pitchFamily="34" charset="0"/>
              <a:buNone/>
            </a:pPr>
            <a:r>
              <a:rPr lang="en-US" sz="2000" b="1" dirty="0">
                <a:latin typeface="Calibri" panose="020F0502020204030204" pitchFamily="34" charset="0"/>
                <a:ea typeface="Calibri" panose="020F0502020204030204" pitchFamily="34" charset="0"/>
                <a:cs typeface="Times New Roman" panose="02020603050405020304" pitchFamily="18" charset="0"/>
              </a:rPr>
              <a:t>Work as done (blue line)</a:t>
            </a:r>
          </a:p>
          <a:p>
            <a:pPr>
              <a:lnSpc>
                <a:spcPct val="107000"/>
              </a:lnSpc>
              <a:spcAft>
                <a:spcPts val="0"/>
              </a:spcAft>
            </a:pPr>
            <a:r>
              <a:rPr lang="en-US" sz="2000" dirty="0">
                <a:latin typeface="Calibri" panose="020F0502020204030204" pitchFamily="34" charset="0"/>
                <a:ea typeface="Calibri" panose="020F0502020204030204" pitchFamily="34" charset="0"/>
                <a:cs typeface="Times New Roman" panose="02020603050405020304" pitchFamily="18" charset="0"/>
              </a:rPr>
              <a:t>Bad weather</a:t>
            </a:r>
          </a:p>
          <a:p>
            <a:pPr>
              <a:lnSpc>
                <a:spcPct val="107000"/>
              </a:lnSpc>
              <a:spcAft>
                <a:spcPts val="0"/>
              </a:spcAft>
            </a:pPr>
            <a:r>
              <a:rPr lang="en-US" sz="2000" dirty="0">
                <a:latin typeface="Calibri" panose="020F0502020204030204" pitchFamily="34" charset="0"/>
                <a:ea typeface="Calibri" panose="020F0502020204030204" pitchFamily="34" charset="0"/>
                <a:cs typeface="Times New Roman" panose="02020603050405020304" pitchFamily="18" charset="0"/>
              </a:rPr>
              <a:t>Other (bad) drivers</a:t>
            </a:r>
          </a:p>
          <a:p>
            <a:pPr>
              <a:lnSpc>
                <a:spcPct val="107000"/>
              </a:lnSpc>
              <a:spcAft>
                <a:spcPts val="0"/>
              </a:spcAft>
            </a:pPr>
            <a:r>
              <a:rPr lang="en-US" sz="2000" dirty="0">
                <a:latin typeface="Calibri" panose="020F0502020204030204" pitchFamily="34" charset="0"/>
                <a:ea typeface="Calibri" panose="020F0502020204030204" pitchFamily="34" charset="0"/>
                <a:cs typeface="Times New Roman" panose="02020603050405020304" pitchFamily="18" charset="0"/>
              </a:rPr>
              <a:t>Forget turn signals</a:t>
            </a:r>
          </a:p>
          <a:p>
            <a:pPr>
              <a:lnSpc>
                <a:spcPct val="107000"/>
              </a:lnSpc>
              <a:spcAft>
                <a:spcPts val="0"/>
              </a:spcAft>
            </a:pPr>
            <a:r>
              <a:rPr lang="en-US" sz="2000" dirty="0">
                <a:latin typeface="Calibri" panose="020F0502020204030204" pitchFamily="34" charset="0"/>
                <a:ea typeface="Calibri" panose="020F0502020204030204" pitchFamily="34" charset="0"/>
                <a:cs typeface="Times New Roman" panose="02020603050405020304" pitchFamily="18" charset="0"/>
              </a:rPr>
              <a:t>Distractions</a:t>
            </a:r>
          </a:p>
          <a:p>
            <a:pPr>
              <a:lnSpc>
                <a:spcPct val="107000"/>
              </a:lnSpc>
              <a:spcAft>
                <a:spcPts val="0"/>
              </a:spcAft>
            </a:pPr>
            <a:r>
              <a:rPr lang="en-US" sz="2000" dirty="0">
                <a:latin typeface="Calibri" panose="020F0502020204030204" pitchFamily="34" charset="0"/>
                <a:ea typeface="Calibri" panose="020F0502020204030204" pitchFamily="34" charset="0"/>
                <a:cs typeface="Times New Roman" panose="02020603050405020304" pitchFamily="18" charset="0"/>
              </a:rPr>
              <a:t>Speeding/Rushing</a:t>
            </a:r>
          </a:p>
          <a:p>
            <a:pPr>
              <a:lnSpc>
                <a:spcPct val="107000"/>
              </a:lnSpc>
              <a:spcAft>
                <a:spcPts val="0"/>
              </a:spcAft>
            </a:pPr>
            <a:r>
              <a:rPr lang="en-US" sz="2000" dirty="0">
                <a:latin typeface="Calibri" panose="020F0502020204030204" pitchFamily="34" charset="0"/>
                <a:ea typeface="Calibri" panose="020F0502020204030204" pitchFamily="34" charset="0"/>
                <a:cs typeface="Times New Roman" panose="02020603050405020304" pitchFamily="18" charset="0"/>
              </a:rPr>
              <a:t>Road rage</a:t>
            </a:r>
          </a:p>
          <a:p>
            <a:pPr>
              <a:lnSpc>
                <a:spcPct val="107000"/>
              </a:lnSpc>
              <a:spcAft>
                <a:spcPts val="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13" name="Group 12">
            <a:extLst>
              <a:ext uri="{FF2B5EF4-FFF2-40B4-BE49-F238E27FC236}">
                <a16:creationId xmlns:a16="http://schemas.microsoft.com/office/drawing/2014/main" id="{C0248674-4490-4D77-A024-CFEF0D3FCEDD}"/>
              </a:ext>
            </a:extLst>
          </p:cNvPr>
          <p:cNvGrpSpPr/>
          <p:nvPr/>
        </p:nvGrpSpPr>
        <p:grpSpPr>
          <a:xfrm>
            <a:off x="1108601" y="4694102"/>
            <a:ext cx="4996543" cy="732573"/>
            <a:chOff x="6270171" y="2914146"/>
            <a:chExt cx="4996543" cy="732573"/>
          </a:xfrm>
        </p:grpSpPr>
        <p:cxnSp>
          <p:nvCxnSpPr>
            <p:cNvPr id="14" name="Straight Connector 13">
              <a:extLst>
                <a:ext uri="{FF2B5EF4-FFF2-40B4-BE49-F238E27FC236}">
                  <a16:creationId xmlns:a16="http://schemas.microsoft.com/office/drawing/2014/main" id="{89F7444E-8895-48BF-8337-42AFF36D4A25}"/>
                </a:ext>
              </a:extLst>
            </p:cNvPr>
            <p:cNvCxnSpPr>
              <a:cxnSpLocks/>
            </p:cNvCxnSpPr>
            <p:nvPr/>
          </p:nvCxnSpPr>
          <p:spPr>
            <a:xfrm>
              <a:off x="6270171" y="3178629"/>
              <a:ext cx="499654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94DAFDEC-787C-439B-8F02-96E86E269395}"/>
                </a:ext>
              </a:extLst>
            </p:cNvPr>
            <p:cNvGrpSpPr/>
            <p:nvPr/>
          </p:nvGrpSpPr>
          <p:grpSpPr>
            <a:xfrm>
              <a:off x="6281057" y="2914146"/>
              <a:ext cx="4985657" cy="732573"/>
              <a:chOff x="6281057" y="2914146"/>
              <a:chExt cx="4985657" cy="732573"/>
            </a:xfrm>
          </p:grpSpPr>
          <p:sp>
            <p:nvSpPr>
              <p:cNvPr id="16" name="Freeform: Shape 15">
                <a:extLst>
                  <a:ext uri="{FF2B5EF4-FFF2-40B4-BE49-F238E27FC236}">
                    <a16:creationId xmlns:a16="http://schemas.microsoft.com/office/drawing/2014/main" id="{87220E22-DF7B-49D6-9B0B-E939050BB626}"/>
                  </a:ext>
                </a:extLst>
              </p:cNvPr>
              <p:cNvSpPr/>
              <p:nvPr/>
            </p:nvSpPr>
            <p:spPr>
              <a:xfrm>
                <a:off x="6281057" y="2914146"/>
                <a:ext cx="4985657" cy="689029"/>
              </a:xfrm>
              <a:custGeom>
                <a:avLst/>
                <a:gdLst>
                  <a:gd name="connsiteX0" fmla="*/ 0 w 4985657"/>
                  <a:gd name="connsiteY0" fmla="*/ 253597 h 689029"/>
                  <a:gd name="connsiteX1" fmla="*/ 751114 w 4985657"/>
                  <a:gd name="connsiteY1" fmla="*/ 68540 h 689029"/>
                  <a:gd name="connsiteX2" fmla="*/ 936172 w 4985657"/>
                  <a:gd name="connsiteY2" fmla="*/ 689025 h 689029"/>
                  <a:gd name="connsiteX3" fmla="*/ 1230086 w 4985657"/>
                  <a:gd name="connsiteY3" fmla="*/ 57654 h 689029"/>
                  <a:gd name="connsiteX4" fmla="*/ 1774372 w 4985657"/>
                  <a:gd name="connsiteY4" fmla="*/ 438654 h 689029"/>
                  <a:gd name="connsiteX5" fmla="*/ 3396343 w 4985657"/>
                  <a:gd name="connsiteY5" fmla="*/ 3225 h 689029"/>
                  <a:gd name="connsiteX6" fmla="*/ 4985657 w 4985657"/>
                  <a:gd name="connsiteY6" fmla="*/ 275368 h 689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85657" h="689029">
                    <a:moveTo>
                      <a:pt x="0" y="253597"/>
                    </a:moveTo>
                    <a:cubicBezTo>
                      <a:pt x="297542" y="124783"/>
                      <a:pt x="595085" y="-4031"/>
                      <a:pt x="751114" y="68540"/>
                    </a:cubicBezTo>
                    <a:cubicBezTo>
                      <a:pt x="907143" y="141111"/>
                      <a:pt x="856343" y="690839"/>
                      <a:pt x="936172" y="689025"/>
                    </a:cubicBezTo>
                    <a:cubicBezTo>
                      <a:pt x="1016001" y="687211"/>
                      <a:pt x="1090386" y="99382"/>
                      <a:pt x="1230086" y="57654"/>
                    </a:cubicBezTo>
                    <a:cubicBezTo>
                      <a:pt x="1369786" y="15926"/>
                      <a:pt x="1413329" y="447726"/>
                      <a:pt x="1774372" y="438654"/>
                    </a:cubicBezTo>
                    <a:cubicBezTo>
                      <a:pt x="2135415" y="429583"/>
                      <a:pt x="2861129" y="30439"/>
                      <a:pt x="3396343" y="3225"/>
                    </a:cubicBezTo>
                    <a:cubicBezTo>
                      <a:pt x="3931557" y="-23989"/>
                      <a:pt x="4458607" y="125689"/>
                      <a:pt x="4985657" y="275368"/>
                    </a:cubicBez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278A86EF-27BC-4889-9AB9-68C416AACC4C}"/>
                  </a:ext>
                </a:extLst>
              </p:cNvPr>
              <p:cNvCxnSpPr/>
              <p:nvPr/>
            </p:nvCxnSpPr>
            <p:spPr>
              <a:xfrm>
                <a:off x="6281057" y="3646719"/>
                <a:ext cx="4985657" cy="0"/>
              </a:xfrm>
              <a:prstGeom prst="line">
                <a:avLst/>
              </a:prstGeom>
              <a:ln w="28575">
                <a:solidFill>
                  <a:schemeClr val="tx2"/>
                </a:solidFill>
                <a:prstDash val="sysDash"/>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998132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C62F859-2B32-7747-9E09-673E589C27AF}"/>
              </a:ext>
            </a:extLst>
          </p:cNvPr>
          <p:cNvSpPr>
            <a:spLocks noGrp="1"/>
          </p:cNvSpPr>
          <p:nvPr>
            <p:ph type="title"/>
          </p:nvPr>
        </p:nvSpPr>
        <p:spPr>
          <a:xfrm>
            <a:off x="578488" y="319600"/>
            <a:ext cx="11192256" cy="676653"/>
          </a:xfrm>
        </p:spPr>
        <p:txBody>
          <a:bodyPr>
            <a:noAutofit/>
          </a:bodyPr>
          <a:lstStyle/>
          <a:p>
            <a:r>
              <a:rPr lang="en-US" sz="3200" b="1" dirty="0"/>
              <a:t>Human and organizational performance </a:t>
            </a:r>
          </a:p>
        </p:txBody>
      </p:sp>
      <p:pic>
        <p:nvPicPr>
          <p:cNvPr id="2" name="Picture 1">
            <a:extLst>
              <a:ext uri="{FF2B5EF4-FFF2-40B4-BE49-F238E27FC236}">
                <a16:creationId xmlns:a16="http://schemas.microsoft.com/office/drawing/2014/main" id="{BADB0C61-C6E4-437B-ABB5-46D95CDA0F43}"/>
              </a:ext>
            </a:extLst>
          </p:cNvPr>
          <p:cNvPicPr>
            <a:picLocks noChangeAspect="1"/>
          </p:cNvPicPr>
          <p:nvPr/>
        </p:nvPicPr>
        <p:blipFill rotWithShape="1">
          <a:blip r:embed="rId2"/>
          <a:srcRect l="35003" t="8832" r="8010" b="11566"/>
          <a:stretch/>
        </p:blipFill>
        <p:spPr>
          <a:xfrm>
            <a:off x="6716951" y="2063604"/>
            <a:ext cx="3966074" cy="4279923"/>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C96DEF0F-1DEB-4569-907B-45544392A281}"/>
              </a:ext>
            </a:extLst>
          </p:cNvPr>
          <p:cNvSpPr txBox="1"/>
          <p:nvPr/>
        </p:nvSpPr>
        <p:spPr>
          <a:xfrm>
            <a:off x="484123" y="1140274"/>
            <a:ext cx="10739410"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0000"/>
                </a:solidFill>
                <a:effectLst/>
                <a:uLnTx/>
                <a:uFillTx/>
                <a:latin typeface="Arial"/>
                <a:ea typeface="+mn-ea"/>
                <a:cs typeface="+mn-cs"/>
              </a:rPr>
              <a:t>Human and Organizational Performance is essentially about understanding the context and conditions of work. Importantly, HOP is not a program – it’s an operating philosophy that gives us a framework for building more resilient organizations.</a:t>
            </a:r>
          </a:p>
        </p:txBody>
      </p:sp>
      <p:sp>
        <p:nvSpPr>
          <p:cNvPr id="5" name="TextBox 4">
            <a:extLst>
              <a:ext uri="{FF2B5EF4-FFF2-40B4-BE49-F238E27FC236}">
                <a16:creationId xmlns:a16="http://schemas.microsoft.com/office/drawing/2014/main" id="{ED516182-842A-2453-F076-F3BA60E60B67}"/>
              </a:ext>
            </a:extLst>
          </p:cNvPr>
          <p:cNvSpPr txBox="1"/>
          <p:nvPr/>
        </p:nvSpPr>
        <p:spPr>
          <a:xfrm>
            <a:off x="819120" y="2971066"/>
            <a:ext cx="5034708" cy="17543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There are five principles within HOP that shape and influence the way organizations think, act, view success and respond to failure.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These principles work together to change the way we think about work and how to improve it.</a:t>
            </a:r>
          </a:p>
        </p:txBody>
      </p:sp>
    </p:spTree>
    <p:extLst>
      <p:ext uri="{BB962C8B-B14F-4D97-AF65-F5344CB8AC3E}">
        <p14:creationId xmlns:p14="http://schemas.microsoft.com/office/powerpoint/2010/main" val="3116202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B9A174C-2BF3-4C39-A295-0C881693A6BD}"/>
              </a:ext>
            </a:extLst>
          </p:cNvPr>
          <p:cNvSpPr>
            <a:spLocks noGrp="1"/>
          </p:cNvSpPr>
          <p:nvPr>
            <p:ph type="body" sz="quarter" idx="13"/>
          </p:nvPr>
        </p:nvSpPr>
        <p:spPr>
          <a:xfrm>
            <a:off x="694944" y="1649174"/>
            <a:ext cx="6494652" cy="3090820"/>
          </a:xfrm>
        </p:spPr>
        <p:txBody>
          <a:bodyPr>
            <a:normAutofit fontScale="92500"/>
          </a:bodyPr>
          <a:lstStyle/>
          <a:p>
            <a:r>
              <a:rPr lang="en-US" dirty="0"/>
              <a:t>Everyone makes mistakes</a:t>
            </a:r>
          </a:p>
          <a:p>
            <a:r>
              <a:rPr lang="en-US" dirty="0"/>
              <a:t>We should design our systems to anticipate mistakes</a:t>
            </a:r>
          </a:p>
          <a:p>
            <a:r>
              <a:rPr lang="en-US" dirty="0"/>
              <a:t>We need to ask, “What happens when someone makes an error or mistake?” And seeks to design safeguards for such situations. </a:t>
            </a:r>
          </a:p>
          <a:p>
            <a:r>
              <a:rPr lang="en-US" dirty="0"/>
              <a:t>When mistakes do occur, the systems should fail safely</a:t>
            </a:r>
          </a:p>
          <a:p>
            <a:r>
              <a:rPr lang="en-US" dirty="0"/>
              <a:t>Example: blind spot indicators</a:t>
            </a:r>
          </a:p>
        </p:txBody>
      </p:sp>
      <p:sp>
        <p:nvSpPr>
          <p:cNvPr id="5" name="Title 4">
            <a:extLst>
              <a:ext uri="{FF2B5EF4-FFF2-40B4-BE49-F238E27FC236}">
                <a16:creationId xmlns:a16="http://schemas.microsoft.com/office/drawing/2014/main" id="{98D796C7-1018-8042-B034-2EA954603515}"/>
              </a:ext>
            </a:extLst>
          </p:cNvPr>
          <p:cNvSpPr>
            <a:spLocks noGrp="1"/>
          </p:cNvSpPr>
          <p:nvPr>
            <p:ph type="title"/>
          </p:nvPr>
        </p:nvSpPr>
        <p:spPr>
          <a:xfrm>
            <a:off x="694944" y="514473"/>
            <a:ext cx="10811256" cy="416403"/>
          </a:xfrm>
        </p:spPr>
        <p:txBody>
          <a:bodyPr>
            <a:normAutofit fontScale="90000"/>
          </a:bodyPr>
          <a:lstStyle/>
          <a:p>
            <a:r>
              <a:rPr lang="en-US" dirty="0"/>
              <a:t>People Make mistakes</a:t>
            </a:r>
          </a:p>
        </p:txBody>
      </p:sp>
      <p:sp>
        <p:nvSpPr>
          <p:cNvPr id="3" name="Text Placeholder 2">
            <a:extLst>
              <a:ext uri="{FF2B5EF4-FFF2-40B4-BE49-F238E27FC236}">
                <a16:creationId xmlns:a16="http://schemas.microsoft.com/office/drawing/2014/main" id="{D31B6918-3417-C24F-BBFF-94685A297AF7}"/>
              </a:ext>
            </a:extLst>
          </p:cNvPr>
          <p:cNvSpPr>
            <a:spLocks noGrp="1"/>
          </p:cNvSpPr>
          <p:nvPr>
            <p:ph type="body" sz="quarter" idx="15"/>
          </p:nvPr>
        </p:nvSpPr>
        <p:spPr>
          <a:xfrm>
            <a:off x="105397" y="1151366"/>
            <a:ext cx="4068955" cy="279179"/>
          </a:xfrm>
          <a:noFill/>
        </p:spPr>
        <p:txBody>
          <a:bodyPr/>
          <a:lstStyle/>
          <a:p>
            <a:pPr algn="l"/>
            <a:r>
              <a:rPr lang="en-US" sz="1800" dirty="0">
                <a:solidFill>
                  <a:schemeClr val="tx2"/>
                </a:solidFill>
              </a:rPr>
              <a:t>HOP Principle #1</a:t>
            </a:r>
          </a:p>
        </p:txBody>
      </p:sp>
      <p:pic>
        <p:nvPicPr>
          <p:cNvPr id="12" name="Picture 11">
            <a:extLst>
              <a:ext uri="{FF2B5EF4-FFF2-40B4-BE49-F238E27FC236}">
                <a16:creationId xmlns:a16="http://schemas.microsoft.com/office/drawing/2014/main" id="{591F5D8B-477B-9658-5A64-801B6A1894EB}"/>
              </a:ext>
            </a:extLst>
          </p:cNvPr>
          <p:cNvPicPr>
            <a:picLocks noChangeAspect="1"/>
          </p:cNvPicPr>
          <p:nvPr/>
        </p:nvPicPr>
        <p:blipFill>
          <a:blip r:embed="rId3"/>
          <a:stretch>
            <a:fillRect/>
          </a:stretch>
        </p:blipFill>
        <p:spPr>
          <a:xfrm>
            <a:off x="7428102" y="565252"/>
            <a:ext cx="3624745" cy="2209332"/>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45500543-DD90-B93F-6E40-C771B2A36FA7}"/>
              </a:ext>
            </a:extLst>
          </p:cNvPr>
          <p:cNvPicPr>
            <a:picLocks noChangeAspect="1"/>
          </p:cNvPicPr>
          <p:nvPr/>
        </p:nvPicPr>
        <p:blipFill>
          <a:blip r:embed="rId4"/>
          <a:stretch>
            <a:fillRect/>
          </a:stretch>
        </p:blipFill>
        <p:spPr>
          <a:xfrm>
            <a:off x="8077537" y="2400316"/>
            <a:ext cx="3474234" cy="2537717"/>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B37AB512-E68A-F38D-00C7-DA478D4EB516}"/>
              </a:ext>
            </a:extLst>
          </p:cNvPr>
          <p:cNvSpPr txBox="1"/>
          <p:nvPr/>
        </p:nvSpPr>
        <p:spPr>
          <a:xfrm>
            <a:off x="694943" y="5437702"/>
            <a:ext cx="10978248"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1200" i="1" dirty="0"/>
              <a:t>The goal of Human and Organizational Performance is to become a lot less surprised by human error and instead become a lot more interested in learning from mistakes to build more tolerant forgiving systems that fail safely.  Human and Organizational Performance looks to tap into the workers as the solution by engaging them following an injury, near miss, good catch, high risk operation and even successes!</a:t>
            </a:r>
          </a:p>
        </p:txBody>
      </p:sp>
    </p:spTree>
    <p:extLst>
      <p:ext uri="{BB962C8B-B14F-4D97-AF65-F5344CB8AC3E}">
        <p14:creationId xmlns:p14="http://schemas.microsoft.com/office/powerpoint/2010/main" val="99131936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62CC51B2-02A4-46E1-B34A-F19628624889}"/>
              </a:ext>
            </a:extLst>
          </p:cNvPr>
          <p:cNvSpPr>
            <a:spLocks noGrp="1"/>
          </p:cNvSpPr>
          <p:nvPr>
            <p:ph type="body" sz="quarter" idx="13"/>
          </p:nvPr>
        </p:nvSpPr>
        <p:spPr>
          <a:xfrm>
            <a:off x="694944" y="1639051"/>
            <a:ext cx="10624524" cy="4176156"/>
          </a:xfrm>
        </p:spPr>
        <p:txBody>
          <a:bodyPr/>
          <a:lstStyle/>
          <a:p>
            <a:r>
              <a:rPr lang="en-US" dirty="0"/>
              <a:t>“Blame is emotionally satisfying, just not very operationally satisfying”</a:t>
            </a:r>
          </a:p>
          <a:p>
            <a:pPr marL="0" indent="0">
              <a:buNone/>
            </a:pPr>
            <a:endParaRPr lang="en-US" dirty="0"/>
          </a:p>
          <a:p>
            <a:r>
              <a:rPr lang="en-US" dirty="0"/>
              <a:t>It is easy to label people unfairly…blame makes us feel like we have done something wrong</a:t>
            </a:r>
          </a:p>
          <a:p>
            <a:pPr lvl="1">
              <a:buClr>
                <a:srgbClr val="63666A"/>
              </a:buClr>
              <a:defRPr/>
            </a:pPr>
            <a:r>
              <a:rPr lang="en-US" dirty="0">
                <a:solidFill>
                  <a:srgbClr val="000000"/>
                </a:solidFill>
                <a:latin typeface="Arial"/>
              </a:rPr>
              <a:t>If you blamed somebody, what did you fix to make the process better?</a:t>
            </a:r>
          </a:p>
          <a:p>
            <a:pPr lvl="1">
              <a:buClr>
                <a:srgbClr val="63666A"/>
              </a:buClr>
              <a:defRPr/>
            </a:pPr>
            <a:r>
              <a:rPr lang="en-US" dirty="0">
                <a:solidFill>
                  <a:srgbClr val="000000"/>
                </a:solidFill>
                <a:latin typeface="Arial"/>
              </a:rPr>
              <a:t>The next person to come along could make the same exact mistakes, because we haven’t fixed the system</a:t>
            </a:r>
          </a:p>
          <a:p>
            <a:pPr marL="182880" lvl="2" indent="0">
              <a:buClr>
                <a:srgbClr val="CE1126"/>
              </a:buClr>
              <a:buNone/>
            </a:pPr>
            <a:endParaRPr lang="en-US" sz="2200" dirty="0"/>
          </a:p>
          <a:p>
            <a:r>
              <a:rPr lang="en-US" dirty="0">
                <a:effectLst/>
                <a:ea typeface="Calibri" panose="020F0502020204030204" pitchFamily="34" charset="0"/>
                <a:cs typeface="Times New Roman" panose="02020603050405020304" pitchFamily="18" charset="0"/>
              </a:rPr>
              <a:t>HOP recognizes that those involved in accidents and incidents have an important role to play in the process of restoring and learning</a:t>
            </a:r>
          </a:p>
        </p:txBody>
      </p:sp>
      <p:sp>
        <p:nvSpPr>
          <p:cNvPr id="3" name="Text Placeholder 2">
            <a:extLst>
              <a:ext uri="{FF2B5EF4-FFF2-40B4-BE49-F238E27FC236}">
                <a16:creationId xmlns:a16="http://schemas.microsoft.com/office/drawing/2014/main" id="{D31B6918-3417-C24F-BBFF-94685A297AF7}"/>
              </a:ext>
            </a:extLst>
          </p:cNvPr>
          <p:cNvSpPr>
            <a:spLocks noGrp="1"/>
          </p:cNvSpPr>
          <p:nvPr>
            <p:ph type="body" sz="quarter" idx="17"/>
          </p:nvPr>
        </p:nvSpPr>
        <p:spPr>
          <a:xfrm>
            <a:off x="694944" y="1127305"/>
            <a:ext cx="10820400" cy="341632"/>
          </a:xfrm>
        </p:spPr>
        <p:txBody>
          <a:bodyPr/>
          <a:lstStyle/>
          <a:p>
            <a:r>
              <a:rPr lang="en-US" dirty="0"/>
              <a:t>HOP Principle #2</a:t>
            </a:r>
          </a:p>
        </p:txBody>
      </p:sp>
      <p:sp>
        <p:nvSpPr>
          <p:cNvPr id="5" name="Title 4">
            <a:extLst>
              <a:ext uri="{FF2B5EF4-FFF2-40B4-BE49-F238E27FC236}">
                <a16:creationId xmlns:a16="http://schemas.microsoft.com/office/drawing/2014/main" id="{98D796C7-1018-8042-B034-2EA954603515}"/>
              </a:ext>
            </a:extLst>
          </p:cNvPr>
          <p:cNvSpPr>
            <a:spLocks noGrp="1"/>
          </p:cNvSpPr>
          <p:nvPr>
            <p:ph type="title"/>
          </p:nvPr>
        </p:nvSpPr>
        <p:spPr>
          <a:xfrm>
            <a:off x="694944" y="514473"/>
            <a:ext cx="10811256" cy="416403"/>
          </a:xfrm>
        </p:spPr>
        <p:txBody>
          <a:bodyPr>
            <a:normAutofit fontScale="90000"/>
          </a:bodyPr>
          <a:lstStyle/>
          <a:p>
            <a:r>
              <a:rPr lang="en-US" dirty="0"/>
              <a:t>Blame fixes nothing</a:t>
            </a:r>
          </a:p>
        </p:txBody>
      </p:sp>
      <p:sp>
        <p:nvSpPr>
          <p:cNvPr id="10" name="Text Placeholder 4">
            <a:extLst>
              <a:ext uri="{FF2B5EF4-FFF2-40B4-BE49-F238E27FC236}">
                <a16:creationId xmlns:a16="http://schemas.microsoft.com/office/drawing/2014/main" id="{EBE670A2-A4B1-69A6-89EB-B52F618F8178}"/>
              </a:ext>
            </a:extLst>
          </p:cNvPr>
          <p:cNvSpPr>
            <a:spLocks noGrp="1"/>
          </p:cNvSpPr>
          <p:nvPr>
            <p:ph type="body" sz="quarter" idx="15"/>
          </p:nvPr>
        </p:nvSpPr>
        <p:spPr/>
        <p:txBody>
          <a:bodyPr/>
          <a:lstStyle/>
          <a:p>
            <a:r>
              <a:rPr lang="en-US" dirty="0"/>
              <a:t>By taking blame away, we enable better learning.</a:t>
            </a:r>
          </a:p>
        </p:txBody>
      </p:sp>
      <p:pic>
        <p:nvPicPr>
          <p:cNvPr id="2" name="Picture 1">
            <a:extLst>
              <a:ext uri="{FF2B5EF4-FFF2-40B4-BE49-F238E27FC236}">
                <a16:creationId xmlns:a16="http://schemas.microsoft.com/office/drawing/2014/main" id="{52619B6C-7CE1-45E7-AAC5-923AF6BADC42}"/>
              </a:ext>
            </a:extLst>
          </p:cNvPr>
          <p:cNvPicPr>
            <a:picLocks noChangeAspect="1"/>
          </p:cNvPicPr>
          <p:nvPr/>
        </p:nvPicPr>
        <p:blipFill>
          <a:blip r:embed="rId3"/>
          <a:stretch>
            <a:fillRect/>
          </a:stretch>
        </p:blipFill>
        <p:spPr>
          <a:xfrm>
            <a:off x="9594355" y="0"/>
            <a:ext cx="2597645" cy="1298823"/>
          </a:xfrm>
          <a:prstGeom prst="rect">
            <a:avLst/>
          </a:prstGeom>
        </p:spPr>
      </p:pic>
    </p:spTree>
    <p:extLst>
      <p:ext uri="{BB962C8B-B14F-4D97-AF65-F5344CB8AC3E}">
        <p14:creationId xmlns:p14="http://schemas.microsoft.com/office/powerpoint/2010/main" val="499999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96D37C-B177-D259-A2A7-4FDB33FEB898}"/>
              </a:ext>
            </a:extLst>
          </p:cNvPr>
          <p:cNvSpPr>
            <a:spLocks noGrp="1"/>
          </p:cNvSpPr>
          <p:nvPr>
            <p:ph type="body" sz="quarter" idx="13"/>
          </p:nvPr>
        </p:nvSpPr>
        <p:spPr/>
        <p:txBody>
          <a:bodyPr/>
          <a:lstStyle/>
          <a:p>
            <a:pPr marL="0" indent="0">
              <a:buNone/>
            </a:pPr>
            <a:endParaRPr lang="en-US" dirty="0"/>
          </a:p>
          <a:p>
            <a:pPr lvl="1">
              <a:buFont typeface="Arial" panose="020B0604020202020204" pitchFamily="34" charset="0"/>
              <a:buChar char="•"/>
            </a:pPr>
            <a:r>
              <a:rPr lang="en-US" b="0" dirty="0"/>
              <a:t>This Webinar will help understand how to develop more resilient organizations.  Expanding your view of Safety.</a:t>
            </a:r>
          </a:p>
          <a:p>
            <a:pPr marL="688086" lvl="2" indent="-285750"/>
            <a:endParaRPr lang="en-US" b="0" dirty="0"/>
          </a:p>
          <a:p>
            <a:pPr lvl="1">
              <a:buFont typeface="Arial" panose="020B0604020202020204" pitchFamily="34" charset="0"/>
              <a:buChar char="•"/>
            </a:pPr>
            <a:r>
              <a:rPr lang="en-US" b="0" dirty="0"/>
              <a:t>Pete and Matt will discuss how systems and processes foster organizational excellence, and how you can begin to transform your own organization. </a:t>
            </a:r>
          </a:p>
          <a:p>
            <a:pPr lvl="2"/>
            <a:endParaRPr lang="en-US" b="0" dirty="0"/>
          </a:p>
          <a:p>
            <a:pPr lvl="1">
              <a:buFont typeface="Arial" panose="020B0604020202020204" pitchFamily="34" charset="0"/>
              <a:buChar char="•"/>
            </a:pPr>
            <a:r>
              <a:rPr lang="en-US" b="0" dirty="0"/>
              <a:t>You can’t manage what you don’t understand, and HOP principles help you peel back the layers to begin the work of understanding.</a:t>
            </a:r>
          </a:p>
          <a:p>
            <a:pPr lvl="2"/>
            <a:endParaRPr lang="en-US" dirty="0"/>
          </a:p>
          <a:p>
            <a:pPr lvl="1"/>
            <a:endParaRPr lang="en-US" dirty="0"/>
          </a:p>
          <a:p>
            <a:pPr lvl="1"/>
            <a:endParaRPr lang="en-US" dirty="0"/>
          </a:p>
          <a:p>
            <a:pPr lvl="1"/>
            <a:endParaRPr lang="en-US" dirty="0"/>
          </a:p>
          <a:p>
            <a:pPr lvl="1"/>
            <a:endParaRPr lang="en-US" dirty="0"/>
          </a:p>
        </p:txBody>
      </p:sp>
      <p:sp>
        <p:nvSpPr>
          <p:cNvPr id="3" name="Title 2">
            <a:extLst>
              <a:ext uri="{FF2B5EF4-FFF2-40B4-BE49-F238E27FC236}">
                <a16:creationId xmlns:a16="http://schemas.microsoft.com/office/drawing/2014/main" id="{4A342465-4FD6-ABFF-7DA7-8C4125D2D8C8}"/>
              </a:ext>
            </a:extLst>
          </p:cNvPr>
          <p:cNvSpPr>
            <a:spLocks noGrp="1"/>
          </p:cNvSpPr>
          <p:nvPr>
            <p:ph type="title"/>
          </p:nvPr>
        </p:nvSpPr>
        <p:spPr/>
        <p:txBody>
          <a:bodyPr>
            <a:normAutofit/>
          </a:bodyPr>
          <a:lstStyle/>
          <a:p>
            <a:r>
              <a:rPr lang="en-US" dirty="0"/>
              <a:t>agenda</a:t>
            </a:r>
          </a:p>
        </p:txBody>
      </p:sp>
      <p:sp>
        <p:nvSpPr>
          <p:cNvPr id="4" name="Text Placeholder 3">
            <a:extLst>
              <a:ext uri="{FF2B5EF4-FFF2-40B4-BE49-F238E27FC236}">
                <a16:creationId xmlns:a16="http://schemas.microsoft.com/office/drawing/2014/main" id="{EF98CB06-DD54-5BF3-C30F-83E1D55AA29B}"/>
              </a:ext>
            </a:extLst>
          </p:cNvPr>
          <p:cNvSpPr>
            <a:spLocks noGrp="1"/>
          </p:cNvSpPr>
          <p:nvPr>
            <p:ph type="body" sz="quarter" idx="15"/>
          </p:nvPr>
        </p:nvSpPr>
        <p:spPr>
          <a:solidFill>
            <a:srgbClr val="00B0F0"/>
          </a:solidFill>
        </p:spPr>
        <p:txBody>
          <a:bodyPr/>
          <a:lstStyle/>
          <a:p>
            <a:r>
              <a:rPr lang="en-US" sz="1400" dirty="0"/>
              <a:t>You cannot change the human condition, but you can change the conditions in which humans work.</a:t>
            </a:r>
          </a:p>
        </p:txBody>
      </p:sp>
      <p:pic>
        <p:nvPicPr>
          <p:cNvPr id="6" name="Picture 5">
            <a:extLst>
              <a:ext uri="{FF2B5EF4-FFF2-40B4-BE49-F238E27FC236}">
                <a16:creationId xmlns:a16="http://schemas.microsoft.com/office/drawing/2014/main" id="{958FEBE8-877B-026B-1A60-B202849FD999}"/>
              </a:ext>
            </a:extLst>
          </p:cNvPr>
          <p:cNvPicPr>
            <a:picLocks noChangeAspect="1"/>
          </p:cNvPicPr>
          <p:nvPr/>
        </p:nvPicPr>
        <p:blipFill>
          <a:blip r:embed="rId2"/>
          <a:stretch>
            <a:fillRect/>
          </a:stretch>
        </p:blipFill>
        <p:spPr>
          <a:xfrm>
            <a:off x="10610288" y="0"/>
            <a:ext cx="1581712" cy="1301086"/>
          </a:xfrm>
          <a:prstGeom prst="rect">
            <a:avLst/>
          </a:prstGeom>
        </p:spPr>
      </p:pic>
    </p:spTree>
    <p:extLst>
      <p:ext uri="{BB962C8B-B14F-4D97-AF65-F5344CB8AC3E}">
        <p14:creationId xmlns:p14="http://schemas.microsoft.com/office/powerpoint/2010/main" val="1717141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D796C7-1018-8042-B034-2EA954603515}"/>
              </a:ext>
            </a:extLst>
          </p:cNvPr>
          <p:cNvSpPr>
            <a:spLocks noGrp="1"/>
          </p:cNvSpPr>
          <p:nvPr>
            <p:ph type="title"/>
          </p:nvPr>
        </p:nvSpPr>
        <p:spPr>
          <a:xfrm>
            <a:off x="694944" y="514473"/>
            <a:ext cx="10811256" cy="416403"/>
          </a:xfrm>
        </p:spPr>
        <p:txBody>
          <a:bodyPr>
            <a:normAutofit fontScale="90000"/>
          </a:bodyPr>
          <a:lstStyle/>
          <a:p>
            <a:r>
              <a:rPr lang="en-US" dirty="0"/>
              <a:t>Blame is incompatible with safety</a:t>
            </a:r>
          </a:p>
        </p:txBody>
      </p:sp>
      <p:pic>
        <p:nvPicPr>
          <p:cNvPr id="13" name="Picture 12">
            <a:extLst>
              <a:ext uri="{FF2B5EF4-FFF2-40B4-BE49-F238E27FC236}">
                <a16:creationId xmlns:a16="http://schemas.microsoft.com/office/drawing/2014/main" id="{6EAEC0F2-CECF-58FD-BB87-B6E5F6944A80}"/>
              </a:ext>
            </a:extLst>
          </p:cNvPr>
          <p:cNvPicPr>
            <a:picLocks noChangeAspect="1"/>
          </p:cNvPicPr>
          <p:nvPr/>
        </p:nvPicPr>
        <p:blipFill rotWithShape="1">
          <a:blip r:embed="rId3"/>
          <a:srcRect t="12155"/>
          <a:stretch/>
        </p:blipFill>
        <p:spPr>
          <a:xfrm>
            <a:off x="1059751" y="1182742"/>
            <a:ext cx="10072498" cy="48076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23429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B9A174C-2BF3-4C39-A295-0C881693A6BD}"/>
              </a:ext>
            </a:extLst>
          </p:cNvPr>
          <p:cNvSpPr>
            <a:spLocks noGrp="1"/>
          </p:cNvSpPr>
          <p:nvPr>
            <p:ph type="body" sz="quarter" idx="13"/>
          </p:nvPr>
        </p:nvSpPr>
        <p:spPr>
          <a:xfrm>
            <a:off x="559339" y="1601448"/>
            <a:ext cx="10292881" cy="3090820"/>
          </a:xfrm>
        </p:spPr>
        <p:txBody>
          <a:bodyPr/>
          <a:lstStyle/>
          <a:p>
            <a:r>
              <a:rPr lang="en-US" dirty="0"/>
              <a:t>Workers don’t make bad choices, they are given bad options</a:t>
            </a:r>
          </a:p>
          <a:p>
            <a:r>
              <a:rPr lang="en-US" dirty="0"/>
              <a:t>People do what they do because it made sense at the time, with the information they had</a:t>
            </a:r>
          </a:p>
          <a:p>
            <a:pPr lvl="1"/>
            <a:endParaRPr lang="en-US" dirty="0"/>
          </a:p>
        </p:txBody>
      </p:sp>
      <p:sp>
        <p:nvSpPr>
          <p:cNvPr id="5" name="Title 4">
            <a:extLst>
              <a:ext uri="{FF2B5EF4-FFF2-40B4-BE49-F238E27FC236}">
                <a16:creationId xmlns:a16="http://schemas.microsoft.com/office/drawing/2014/main" id="{98D796C7-1018-8042-B034-2EA954603515}"/>
              </a:ext>
            </a:extLst>
          </p:cNvPr>
          <p:cNvSpPr>
            <a:spLocks noGrp="1"/>
          </p:cNvSpPr>
          <p:nvPr>
            <p:ph type="title"/>
          </p:nvPr>
        </p:nvSpPr>
        <p:spPr>
          <a:xfrm>
            <a:off x="694944" y="514473"/>
            <a:ext cx="10811256" cy="416403"/>
          </a:xfrm>
        </p:spPr>
        <p:txBody>
          <a:bodyPr>
            <a:normAutofit fontScale="90000"/>
          </a:bodyPr>
          <a:lstStyle/>
          <a:p>
            <a:r>
              <a:rPr lang="en-US" dirty="0"/>
              <a:t>Context drives behavior</a:t>
            </a:r>
          </a:p>
        </p:txBody>
      </p:sp>
      <p:sp>
        <p:nvSpPr>
          <p:cNvPr id="3" name="Text Placeholder 2">
            <a:extLst>
              <a:ext uri="{FF2B5EF4-FFF2-40B4-BE49-F238E27FC236}">
                <a16:creationId xmlns:a16="http://schemas.microsoft.com/office/drawing/2014/main" id="{D31B6918-3417-C24F-BBFF-94685A297AF7}"/>
              </a:ext>
            </a:extLst>
          </p:cNvPr>
          <p:cNvSpPr>
            <a:spLocks noGrp="1"/>
          </p:cNvSpPr>
          <p:nvPr>
            <p:ph type="body" sz="quarter" idx="15"/>
          </p:nvPr>
        </p:nvSpPr>
        <p:spPr>
          <a:xfrm>
            <a:off x="127854" y="1135765"/>
            <a:ext cx="10820400" cy="279179"/>
          </a:xfrm>
          <a:solidFill>
            <a:schemeClr val="bg1"/>
          </a:solidFill>
        </p:spPr>
        <p:txBody>
          <a:bodyPr/>
          <a:lstStyle/>
          <a:p>
            <a:pPr algn="l"/>
            <a:r>
              <a:rPr lang="en-US" sz="1800" dirty="0">
                <a:solidFill>
                  <a:schemeClr val="tx2"/>
                </a:solidFill>
              </a:rPr>
              <a:t>HOP Principle #3</a:t>
            </a:r>
          </a:p>
        </p:txBody>
      </p:sp>
      <p:pic>
        <p:nvPicPr>
          <p:cNvPr id="2" name="Picture 1">
            <a:extLst>
              <a:ext uri="{FF2B5EF4-FFF2-40B4-BE49-F238E27FC236}">
                <a16:creationId xmlns:a16="http://schemas.microsoft.com/office/drawing/2014/main" id="{85F32CB1-C592-4A6E-8836-6A878C2190D4}"/>
              </a:ext>
            </a:extLst>
          </p:cNvPr>
          <p:cNvPicPr>
            <a:picLocks noChangeAspect="1"/>
          </p:cNvPicPr>
          <p:nvPr/>
        </p:nvPicPr>
        <p:blipFill>
          <a:blip r:embed="rId3"/>
          <a:stretch>
            <a:fillRect/>
          </a:stretch>
        </p:blipFill>
        <p:spPr>
          <a:xfrm>
            <a:off x="6567676" y="2822310"/>
            <a:ext cx="5435532" cy="3224398"/>
          </a:xfrm>
          <a:prstGeom prst="rect">
            <a:avLst/>
          </a:prstGeom>
        </p:spPr>
      </p:pic>
      <p:sp>
        <p:nvSpPr>
          <p:cNvPr id="9" name="TextBox 8">
            <a:extLst>
              <a:ext uri="{FF2B5EF4-FFF2-40B4-BE49-F238E27FC236}">
                <a16:creationId xmlns:a16="http://schemas.microsoft.com/office/drawing/2014/main" id="{1050628E-302E-E1AF-BB93-00E2068DC91E}"/>
              </a:ext>
            </a:extLst>
          </p:cNvPr>
          <p:cNvSpPr txBox="1"/>
          <p:nvPr/>
        </p:nvSpPr>
        <p:spPr>
          <a:xfrm>
            <a:off x="463304" y="3027199"/>
            <a:ext cx="6104372" cy="2431435"/>
          </a:xfrm>
          <a:prstGeom prst="rect">
            <a:avLst/>
          </a:prstGeom>
          <a:noFill/>
        </p:spPr>
        <p:txBody>
          <a:bodyPr wrap="square">
            <a:spAutoFit/>
          </a:bodyPr>
          <a:lstStyle/>
          <a:p>
            <a:pPr marL="219456" marR="0" lvl="0" indent="-219456" algn="l" defTabSz="914400" rtl="0" eaLnBrk="1" fontAlgn="auto" latinLnBrk="0" hangingPunct="1">
              <a:lnSpc>
                <a:spcPct val="100000"/>
              </a:lnSpc>
              <a:spcBef>
                <a:spcPts val="0"/>
              </a:spcBef>
              <a:spcAft>
                <a:spcPts val="600"/>
              </a:spcAft>
              <a:buClr>
                <a:srgbClr val="CE1126"/>
              </a:buClr>
              <a:buSzPct val="75000"/>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Arial"/>
                <a:ea typeface="+mn-ea"/>
                <a:cs typeface="+mn-cs"/>
              </a:rPr>
              <a:t>Do not say could’ve, should’ve, would’ve</a:t>
            </a:r>
          </a:p>
          <a:p>
            <a:pPr marL="438912" marR="0" lvl="1" indent="-219456" algn="l" defTabSz="914400" rtl="0" eaLnBrk="1" fontAlgn="auto" latinLnBrk="0" hangingPunct="1">
              <a:lnSpc>
                <a:spcPct val="100000"/>
              </a:lnSpc>
              <a:spcBef>
                <a:spcPts val="0"/>
              </a:spcBef>
              <a:spcAft>
                <a:spcPts val="600"/>
              </a:spcAft>
              <a:buClr>
                <a:srgbClr val="63666A"/>
              </a:buClr>
              <a:buSzPct val="100000"/>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Instead, ‘get in the tunnel’ with the employee and learn to understand the situation from their perspective</a:t>
            </a:r>
          </a:p>
          <a:p>
            <a:pPr marL="438912" marR="0" lvl="1" indent="-219456" algn="l" defTabSz="914400" rtl="0" eaLnBrk="1" fontAlgn="auto" latinLnBrk="0" hangingPunct="1">
              <a:lnSpc>
                <a:spcPct val="100000"/>
              </a:lnSpc>
              <a:spcBef>
                <a:spcPts val="0"/>
              </a:spcBef>
              <a:spcAft>
                <a:spcPts val="600"/>
              </a:spcAft>
              <a:buClr>
                <a:srgbClr val="63666A"/>
              </a:buClr>
              <a:buSzPct val="100000"/>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Then ask; how do we change the system so that people are not forced to make these tough decisions</a:t>
            </a:r>
          </a:p>
        </p:txBody>
      </p:sp>
      <p:pic>
        <p:nvPicPr>
          <p:cNvPr id="6" name="Picture 5">
            <a:extLst>
              <a:ext uri="{FF2B5EF4-FFF2-40B4-BE49-F238E27FC236}">
                <a16:creationId xmlns:a16="http://schemas.microsoft.com/office/drawing/2014/main" id="{1B298965-8ABE-888D-02C0-C0C2105B698E}"/>
              </a:ext>
            </a:extLst>
          </p:cNvPr>
          <p:cNvPicPr>
            <a:picLocks noChangeAspect="1"/>
          </p:cNvPicPr>
          <p:nvPr/>
        </p:nvPicPr>
        <p:blipFill>
          <a:blip r:embed="rId4"/>
          <a:stretch>
            <a:fillRect/>
          </a:stretch>
        </p:blipFill>
        <p:spPr>
          <a:xfrm>
            <a:off x="9802511" y="79278"/>
            <a:ext cx="2291487" cy="17031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279809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D796C7-1018-8042-B034-2EA954603515}"/>
              </a:ext>
            </a:extLst>
          </p:cNvPr>
          <p:cNvSpPr>
            <a:spLocks noGrp="1"/>
          </p:cNvSpPr>
          <p:nvPr>
            <p:ph type="title"/>
          </p:nvPr>
        </p:nvSpPr>
        <p:spPr>
          <a:xfrm>
            <a:off x="694944" y="514473"/>
            <a:ext cx="10811256" cy="416403"/>
          </a:xfrm>
        </p:spPr>
        <p:txBody>
          <a:bodyPr>
            <a:normAutofit fontScale="90000"/>
          </a:bodyPr>
          <a:lstStyle/>
          <a:p>
            <a:r>
              <a:rPr lang="en-US" dirty="0"/>
              <a:t>Local rationality</a:t>
            </a:r>
          </a:p>
        </p:txBody>
      </p:sp>
      <p:pic>
        <p:nvPicPr>
          <p:cNvPr id="6" name="Picture 5">
            <a:extLst>
              <a:ext uri="{FF2B5EF4-FFF2-40B4-BE49-F238E27FC236}">
                <a16:creationId xmlns:a16="http://schemas.microsoft.com/office/drawing/2014/main" id="{A6E2BF09-9D8B-440D-85CE-A1931D007D3D}"/>
              </a:ext>
            </a:extLst>
          </p:cNvPr>
          <p:cNvPicPr>
            <a:picLocks noChangeAspect="1"/>
          </p:cNvPicPr>
          <p:nvPr/>
        </p:nvPicPr>
        <p:blipFill>
          <a:blip r:embed="rId3"/>
          <a:stretch>
            <a:fillRect/>
          </a:stretch>
        </p:blipFill>
        <p:spPr>
          <a:xfrm>
            <a:off x="1506366" y="1241829"/>
            <a:ext cx="9179267" cy="4207164"/>
          </a:xfrm>
          <a:prstGeom prst="rect">
            <a:avLst/>
          </a:prstGeom>
        </p:spPr>
      </p:pic>
    </p:spTree>
    <p:extLst>
      <p:ext uri="{BB962C8B-B14F-4D97-AF65-F5344CB8AC3E}">
        <p14:creationId xmlns:p14="http://schemas.microsoft.com/office/powerpoint/2010/main" val="40621015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898501C-EA81-BFE3-78F5-C1F8023CB501}"/>
              </a:ext>
            </a:extLst>
          </p:cNvPr>
          <p:cNvSpPr>
            <a:spLocks noGrp="1"/>
          </p:cNvSpPr>
          <p:nvPr>
            <p:ph type="body" sz="quarter" idx="13"/>
          </p:nvPr>
        </p:nvSpPr>
        <p:spPr>
          <a:xfrm>
            <a:off x="694944" y="5912568"/>
            <a:ext cx="10820399" cy="273280"/>
          </a:xfrm>
        </p:spPr>
        <p:txBody>
          <a:bodyPr>
            <a:normAutofit fontScale="92500" lnSpcReduction="20000"/>
          </a:bodyPr>
          <a:lstStyle/>
          <a:p>
            <a:pPr marL="0" indent="0">
              <a:buNone/>
            </a:pPr>
            <a:r>
              <a:rPr lang="en-US" dirty="0"/>
              <a:t>We want to learn the weak points in our system so that we can building in extra capacity </a:t>
            </a:r>
          </a:p>
        </p:txBody>
      </p:sp>
      <p:sp>
        <p:nvSpPr>
          <p:cNvPr id="4" name="Title 3">
            <a:extLst>
              <a:ext uri="{FF2B5EF4-FFF2-40B4-BE49-F238E27FC236}">
                <a16:creationId xmlns:a16="http://schemas.microsoft.com/office/drawing/2014/main" id="{B7C73AD4-F65E-CF02-195A-FCF03C48E342}"/>
              </a:ext>
            </a:extLst>
          </p:cNvPr>
          <p:cNvSpPr>
            <a:spLocks noGrp="1"/>
          </p:cNvSpPr>
          <p:nvPr>
            <p:ph type="title"/>
          </p:nvPr>
        </p:nvSpPr>
        <p:spPr/>
        <p:txBody>
          <a:bodyPr>
            <a:normAutofit/>
          </a:bodyPr>
          <a:lstStyle/>
          <a:p>
            <a:r>
              <a:rPr lang="en-US" dirty="0"/>
              <a:t>Learning and improving is vital</a:t>
            </a:r>
          </a:p>
        </p:txBody>
      </p:sp>
      <p:sp>
        <p:nvSpPr>
          <p:cNvPr id="3" name="Text Placeholder 2">
            <a:extLst>
              <a:ext uri="{FF2B5EF4-FFF2-40B4-BE49-F238E27FC236}">
                <a16:creationId xmlns:a16="http://schemas.microsoft.com/office/drawing/2014/main" id="{9F189111-D218-94BB-E7D3-A12ADEB5B534}"/>
              </a:ext>
            </a:extLst>
          </p:cNvPr>
          <p:cNvSpPr>
            <a:spLocks noGrp="1"/>
          </p:cNvSpPr>
          <p:nvPr>
            <p:ph type="body" sz="quarter" idx="15"/>
          </p:nvPr>
        </p:nvSpPr>
        <p:spPr>
          <a:xfrm>
            <a:off x="93363" y="1199986"/>
            <a:ext cx="10820400" cy="445891"/>
          </a:xfrm>
          <a:noFill/>
        </p:spPr>
        <p:txBody>
          <a:bodyPr/>
          <a:lstStyle/>
          <a:p>
            <a:pPr algn="l"/>
            <a:r>
              <a:rPr lang="en-US" sz="1800" dirty="0">
                <a:solidFill>
                  <a:schemeClr val="tx2"/>
                </a:solidFill>
              </a:rPr>
              <a:t>HOP Principle #4</a:t>
            </a:r>
          </a:p>
          <a:p>
            <a:endParaRPr lang="en-US" sz="1800" dirty="0">
              <a:solidFill>
                <a:schemeClr val="tx2"/>
              </a:solidFill>
            </a:endParaRPr>
          </a:p>
        </p:txBody>
      </p:sp>
      <p:pic>
        <p:nvPicPr>
          <p:cNvPr id="8" name="Picture 7">
            <a:extLst>
              <a:ext uri="{FF2B5EF4-FFF2-40B4-BE49-F238E27FC236}">
                <a16:creationId xmlns:a16="http://schemas.microsoft.com/office/drawing/2014/main" id="{B6FC8859-D1E6-B50C-3D08-97AC6FE45B23}"/>
              </a:ext>
            </a:extLst>
          </p:cNvPr>
          <p:cNvPicPr>
            <a:picLocks noChangeAspect="1"/>
          </p:cNvPicPr>
          <p:nvPr/>
        </p:nvPicPr>
        <p:blipFill>
          <a:blip r:embed="rId2"/>
          <a:stretch>
            <a:fillRect/>
          </a:stretch>
        </p:blipFill>
        <p:spPr>
          <a:xfrm>
            <a:off x="8973043" y="1293855"/>
            <a:ext cx="2767611" cy="2025236"/>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8749AA8C-2FE6-3CDD-D80E-BAD98441B707}"/>
              </a:ext>
            </a:extLst>
          </p:cNvPr>
          <p:cNvPicPr>
            <a:picLocks noChangeAspect="1"/>
          </p:cNvPicPr>
          <p:nvPr/>
        </p:nvPicPr>
        <p:blipFill>
          <a:blip r:embed="rId3"/>
          <a:stretch>
            <a:fillRect/>
          </a:stretch>
        </p:blipFill>
        <p:spPr>
          <a:xfrm>
            <a:off x="610721" y="1876444"/>
            <a:ext cx="3824357" cy="2896055"/>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D7E6C2A7-D7DD-0A3C-A7BA-4B313CFD3BA9}"/>
              </a:ext>
            </a:extLst>
          </p:cNvPr>
          <p:cNvPicPr>
            <a:picLocks noChangeAspect="1"/>
          </p:cNvPicPr>
          <p:nvPr/>
        </p:nvPicPr>
        <p:blipFill>
          <a:blip r:embed="rId4"/>
          <a:stretch>
            <a:fillRect/>
          </a:stretch>
        </p:blipFill>
        <p:spPr>
          <a:xfrm>
            <a:off x="4686552" y="2659873"/>
            <a:ext cx="4035017" cy="29391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283409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D796C7-1018-8042-B034-2EA954603515}"/>
              </a:ext>
            </a:extLst>
          </p:cNvPr>
          <p:cNvSpPr>
            <a:spLocks noGrp="1"/>
          </p:cNvSpPr>
          <p:nvPr>
            <p:ph type="title"/>
          </p:nvPr>
        </p:nvSpPr>
        <p:spPr/>
        <p:txBody>
          <a:bodyPr>
            <a:normAutofit/>
          </a:bodyPr>
          <a:lstStyle/>
          <a:p>
            <a:r>
              <a:rPr lang="en-US" spc="400" dirty="0">
                <a:solidFill>
                  <a:srgbClr val="000000"/>
                </a:solidFill>
              </a:rPr>
              <a:t>Learning and improving is vital</a:t>
            </a:r>
            <a:endParaRPr lang="en-US" dirty="0"/>
          </a:p>
        </p:txBody>
      </p:sp>
      <p:pic>
        <p:nvPicPr>
          <p:cNvPr id="8" name="Picture 7">
            <a:extLst>
              <a:ext uri="{FF2B5EF4-FFF2-40B4-BE49-F238E27FC236}">
                <a16:creationId xmlns:a16="http://schemas.microsoft.com/office/drawing/2014/main" id="{27B0EB5B-5D24-FCE8-E3DB-01CEAC6DC44B}"/>
              </a:ext>
            </a:extLst>
          </p:cNvPr>
          <p:cNvPicPr>
            <a:picLocks noChangeAspect="1"/>
          </p:cNvPicPr>
          <p:nvPr/>
        </p:nvPicPr>
        <p:blipFill>
          <a:blip r:embed="rId3"/>
          <a:stretch>
            <a:fillRect/>
          </a:stretch>
        </p:blipFill>
        <p:spPr>
          <a:xfrm>
            <a:off x="502439" y="1191126"/>
            <a:ext cx="10185084" cy="4776537"/>
          </a:xfrm>
          <a:prstGeom prst="rect">
            <a:avLst/>
          </a:prstGeom>
        </p:spPr>
      </p:pic>
    </p:spTree>
    <p:extLst>
      <p:ext uri="{BB962C8B-B14F-4D97-AF65-F5344CB8AC3E}">
        <p14:creationId xmlns:p14="http://schemas.microsoft.com/office/powerpoint/2010/main" val="18579992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D796C7-1018-8042-B034-2EA954603515}"/>
              </a:ext>
            </a:extLst>
          </p:cNvPr>
          <p:cNvSpPr>
            <a:spLocks noGrp="1"/>
          </p:cNvSpPr>
          <p:nvPr>
            <p:ph type="title"/>
          </p:nvPr>
        </p:nvSpPr>
        <p:spPr>
          <a:xfrm>
            <a:off x="694944" y="514473"/>
            <a:ext cx="10811256" cy="416403"/>
          </a:xfrm>
        </p:spPr>
        <p:txBody>
          <a:bodyPr>
            <a:normAutofit fontScale="90000"/>
          </a:bodyPr>
          <a:lstStyle/>
          <a:p>
            <a:r>
              <a:rPr lang="en-US" dirty="0"/>
              <a:t>Leader’s response matters</a:t>
            </a:r>
          </a:p>
        </p:txBody>
      </p:sp>
      <p:sp>
        <p:nvSpPr>
          <p:cNvPr id="7" name="Text Placeholder 2">
            <a:extLst>
              <a:ext uri="{FF2B5EF4-FFF2-40B4-BE49-F238E27FC236}">
                <a16:creationId xmlns:a16="http://schemas.microsoft.com/office/drawing/2014/main" id="{0161B232-2FAB-4B95-A018-B88DE62F9823}"/>
              </a:ext>
            </a:extLst>
          </p:cNvPr>
          <p:cNvSpPr txBox="1">
            <a:spLocks/>
          </p:cNvSpPr>
          <p:nvPr/>
        </p:nvSpPr>
        <p:spPr>
          <a:xfrm>
            <a:off x="694944" y="1063890"/>
            <a:ext cx="10820400" cy="341632"/>
          </a:xfrm>
          <a:prstGeom prst="rect">
            <a:avLst/>
          </a:prstGeom>
          <a:noFill/>
        </p:spPr>
        <p:txBody>
          <a:bodyPr vert="horz" wrap="square" lIns="0" tIns="0" rIns="0" bIns="91440" rtlCol="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kern="1200" baseline="0">
                <a:solidFill>
                  <a:srgbClr val="CE1126"/>
                </a:solidFill>
                <a:latin typeface="Arial" panose="020B0604020202020204" pitchFamily="34" charset="0"/>
                <a:ea typeface="+mn-ea"/>
                <a:cs typeface="+mn-cs"/>
              </a:defRPr>
            </a:lvl1pPr>
            <a:lvl2pPr marL="438912" indent="-219456" algn="l" defTabSz="914400" rtl="0" eaLnBrk="1" latinLnBrk="0" hangingPunct="1">
              <a:lnSpc>
                <a:spcPct val="100000"/>
              </a:lnSpc>
              <a:spcBef>
                <a:spcPts val="0"/>
              </a:spcBef>
              <a:spcAft>
                <a:spcPts val="600"/>
              </a:spcAft>
              <a:buSzPct val="100000"/>
              <a:buFont typeface="Arial" panose="020B0604020202020204" pitchFamily="34" charset="0"/>
              <a:buChar char="–"/>
              <a:defRPr sz="2000" kern="1200">
                <a:solidFill>
                  <a:schemeClr val="tx1"/>
                </a:solidFill>
                <a:latin typeface="+mn-lt"/>
                <a:ea typeface="+mn-ea"/>
                <a:cs typeface="+mn-cs"/>
              </a:defRPr>
            </a:lvl2pPr>
            <a:lvl3pPr marL="621792"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sz="1800" kern="1200">
                <a:solidFill>
                  <a:schemeClr val="tx1"/>
                </a:solidFill>
                <a:latin typeface="+mn-lt"/>
                <a:ea typeface="+mn-ea"/>
                <a:cs typeface="+mn-cs"/>
              </a:defRPr>
            </a:lvl3pPr>
            <a:lvl4pPr marL="841248" indent="-219456" algn="l" defTabSz="914400" rtl="0" eaLnBrk="1" latinLnBrk="0" hangingPunct="1">
              <a:lnSpc>
                <a:spcPct val="100000"/>
              </a:lnSpc>
              <a:spcBef>
                <a:spcPts val="0"/>
              </a:spcBef>
              <a:spcAft>
                <a:spcPts val="600"/>
              </a:spcAft>
              <a:buSzPct val="100000"/>
              <a:buFont typeface="Arial" panose="020B0604020202020204" pitchFamily="34" charset="0"/>
              <a:buChar char="–"/>
              <a:defRPr sz="1600" kern="1200">
                <a:solidFill>
                  <a:schemeClr val="tx1"/>
                </a:solidFill>
                <a:latin typeface="+mn-lt"/>
                <a:ea typeface="+mn-ea"/>
                <a:cs typeface="+mn-cs"/>
              </a:defRPr>
            </a:lvl4pPr>
            <a:lvl5pPr marL="1060704" indent="-219456" algn="l" defTabSz="914400" rtl="0" eaLnBrk="1" latinLnBrk="0" hangingPunct="1">
              <a:lnSpc>
                <a:spcPct val="100000"/>
              </a:lnSpc>
              <a:spcBef>
                <a:spcPts val="0"/>
              </a:spcBef>
              <a:spcAft>
                <a:spcPts val="600"/>
              </a:spcAft>
              <a:buClr>
                <a:schemeClr val="tx2"/>
              </a:buClr>
              <a:buSzPct val="7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HOP Principle #5</a:t>
            </a:r>
          </a:p>
        </p:txBody>
      </p:sp>
      <p:sp>
        <p:nvSpPr>
          <p:cNvPr id="8" name="TextBox 7">
            <a:extLst>
              <a:ext uri="{FF2B5EF4-FFF2-40B4-BE49-F238E27FC236}">
                <a16:creationId xmlns:a16="http://schemas.microsoft.com/office/drawing/2014/main" id="{63ADB26D-8C33-7D14-F596-B21B69D4D905}"/>
              </a:ext>
            </a:extLst>
          </p:cNvPr>
          <p:cNvSpPr txBox="1"/>
          <p:nvPr/>
        </p:nvSpPr>
        <p:spPr>
          <a:xfrm>
            <a:off x="567442" y="1586000"/>
            <a:ext cx="10802111" cy="3370153"/>
          </a:xfrm>
          <a:prstGeom prst="rect">
            <a:avLst/>
          </a:prstGeom>
          <a:noFill/>
        </p:spPr>
        <p:txBody>
          <a:bodyPr wrap="square">
            <a:spAutoFit/>
          </a:bodyPr>
          <a:lstStyle/>
          <a:p>
            <a:pPr marR="0" lvl="0">
              <a:spcBef>
                <a:spcPts val="0"/>
              </a:spcBef>
              <a:spcAft>
                <a:spcPts val="0"/>
              </a:spcAft>
            </a:pPr>
            <a:r>
              <a:rPr lang="en-US" sz="2000" b="1" dirty="0">
                <a:latin typeface="Calibri" panose="020F0502020204030204" pitchFamily="34" charset="0"/>
                <a:ea typeface="Times New Roman" panose="02020603050405020304" pitchFamily="18" charset="0"/>
              </a:rPr>
              <a:t>Nine Things Managers Should Ask First </a:t>
            </a:r>
            <a:r>
              <a:rPr lang="en-US" sz="2000" b="1" i="1" dirty="0">
                <a:latin typeface="Calibri" panose="020F0502020204030204" pitchFamily="34" charset="0"/>
                <a:ea typeface="Times New Roman" panose="02020603050405020304" pitchFamily="18" charset="0"/>
              </a:rPr>
              <a:t>and in Order </a:t>
            </a:r>
            <a:r>
              <a:rPr lang="en-US" sz="2000" b="1" dirty="0">
                <a:latin typeface="Calibri" panose="020F0502020204030204" pitchFamily="34" charset="0"/>
                <a:ea typeface="Times New Roman" panose="02020603050405020304" pitchFamily="18" charset="0"/>
              </a:rPr>
              <a:t>When They are Notified that Something Unexpected Happened</a:t>
            </a:r>
            <a:endParaRPr lang="en-US" sz="2000" b="1" dirty="0">
              <a:effectLst/>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mj-lt"/>
              <a:buAutoNum type="arabicPeriod"/>
            </a:pPr>
            <a:endParaRPr lang="en-US" sz="1100" b="1" dirty="0">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mj-lt"/>
              <a:buAutoNum type="arabicPeriod"/>
            </a:pPr>
            <a:r>
              <a:rPr lang="en-US" dirty="0">
                <a:effectLst/>
                <a:latin typeface="Calibri" panose="020F0502020204030204" pitchFamily="34" charset="0"/>
                <a:ea typeface="Times New Roman" panose="02020603050405020304" pitchFamily="18" charset="0"/>
              </a:rPr>
              <a:t>Your response to an event matters!</a:t>
            </a:r>
          </a:p>
          <a:p>
            <a:pPr marL="342900" marR="0" lvl="0" indent="-342900">
              <a:spcBef>
                <a:spcPts val="0"/>
              </a:spcBef>
              <a:spcAft>
                <a:spcPts val="0"/>
              </a:spcAft>
              <a:buFont typeface="+mj-lt"/>
              <a:buAutoNum type="arabicPeriod"/>
            </a:pPr>
            <a:r>
              <a:rPr lang="en-US" dirty="0">
                <a:latin typeface="Calibri" panose="020F0502020204030204" pitchFamily="34" charset="0"/>
                <a:ea typeface="Times New Roman" panose="02020603050405020304" pitchFamily="18" charset="0"/>
              </a:rPr>
              <a:t>Are the people OK?</a:t>
            </a:r>
          </a:p>
          <a:p>
            <a:pPr marL="342900" marR="0" lvl="0" indent="-342900">
              <a:spcBef>
                <a:spcPts val="0"/>
              </a:spcBef>
              <a:spcAft>
                <a:spcPts val="0"/>
              </a:spcAft>
              <a:buFont typeface="+mj-lt"/>
              <a:buAutoNum type="arabicPeriod"/>
            </a:pPr>
            <a:r>
              <a:rPr lang="en-US" dirty="0">
                <a:latin typeface="Calibri" panose="020F0502020204030204" pitchFamily="34" charset="0"/>
                <a:ea typeface="Times New Roman" panose="02020603050405020304" pitchFamily="18" charset="0"/>
              </a:rPr>
              <a:t>Is the facility safe, secure, and stable?</a:t>
            </a:r>
            <a:endParaRPr lang="en-US" dirty="0">
              <a:effectLst/>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mj-lt"/>
              <a:buAutoNum type="arabicPeriod"/>
            </a:pPr>
            <a:r>
              <a:rPr lang="en-US" dirty="0">
                <a:effectLst/>
                <a:latin typeface="Calibri" panose="020F0502020204030204" pitchFamily="34" charset="0"/>
                <a:ea typeface="Times New Roman" panose="02020603050405020304" pitchFamily="18" charset="0"/>
              </a:rPr>
              <a:t>Tell me the </a:t>
            </a:r>
            <a:r>
              <a:rPr lang="en-US" i="1" dirty="0">
                <a:effectLst/>
                <a:latin typeface="Calibri" panose="020F0502020204030204" pitchFamily="34" charset="0"/>
                <a:ea typeface="Times New Roman" panose="02020603050405020304" pitchFamily="18" charset="0"/>
              </a:rPr>
              <a:t>story</a:t>
            </a:r>
            <a:r>
              <a:rPr lang="en-US" dirty="0">
                <a:effectLst/>
                <a:latin typeface="Calibri" panose="020F0502020204030204" pitchFamily="34" charset="0"/>
                <a:ea typeface="Times New Roman" panose="02020603050405020304" pitchFamily="18" charset="0"/>
              </a:rPr>
              <a:t> of what happened.</a:t>
            </a:r>
          </a:p>
          <a:p>
            <a:pPr marL="342900" marR="0" lvl="0" indent="-342900">
              <a:spcBef>
                <a:spcPts val="0"/>
              </a:spcBef>
              <a:spcAft>
                <a:spcPts val="0"/>
              </a:spcAft>
              <a:buFont typeface="+mj-lt"/>
              <a:buAutoNum type="arabicPeriod"/>
            </a:pPr>
            <a:r>
              <a:rPr lang="en-US" dirty="0">
                <a:effectLst/>
                <a:latin typeface="Calibri" panose="020F0502020204030204" pitchFamily="34" charset="0"/>
                <a:ea typeface="Times New Roman" panose="02020603050405020304" pitchFamily="18" charset="0"/>
              </a:rPr>
              <a:t>What could have happened?</a:t>
            </a:r>
          </a:p>
          <a:p>
            <a:pPr marL="342900" marR="0" lvl="0" indent="-342900">
              <a:spcBef>
                <a:spcPts val="0"/>
              </a:spcBef>
              <a:spcAft>
                <a:spcPts val="0"/>
              </a:spcAft>
              <a:buFont typeface="+mj-lt"/>
              <a:buAutoNum type="arabicPeriod"/>
            </a:pPr>
            <a:r>
              <a:rPr lang="en-US" dirty="0">
                <a:effectLst/>
                <a:latin typeface="Calibri" panose="020F0502020204030204" pitchFamily="34" charset="0"/>
                <a:ea typeface="Times New Roman" panose="02020603050405020304" pitchFamily="18" charset="0"/>
              </a:rPr>
              <a:t>What factors led up to this event?</a:t>
            </a:r>
          </a:p>
          <a:p>
            <a:pPr marL="342900" marR="0" lvl="0" indent="-342900">
              <a:spcBef>
                <a:spcPts val="0"/>
              </a:spcBef>
              <a:spcAft>
                <a:spcPts val="0"/>
              </a:spcAft>
              <a:buFont typeface="+mj-lt"/>
              <a:buAutoNum type="arabicPeriod"/>
            </a:pPr>
            <a:r>
              <a:rPr lang="en-US" dirty="0">
                <a:effectLst/>
                <a:latin typeface="Calibri" panose="020F0502020204030204" pitchFamily="34" charset="0"/>
                <a:ea typeface="Times New Roman" panose="02020603050405020304" pitchFamily="18" charset="0"/>
              </a:rPr>
              <a:t>What worked well? What did not work well?</a:t>
            </a:r>
          </a:p>
          <a:p>
            <a:pPr marL="342900" marR="0" lvl="0" indent="-342900">
              <a:spcBef>
                <a:spcPts val="0"/>
              </a:spcBef>
              <a:spcAft>
                <a:spcPts val="0"/>
              </a:spcAft>
              <a:buFont typeface="+mj-lt"/>
              <a:buAutoNum type="arabicPeriod"/>
            </a:pPr>
            <a:r>
              <a:rPr lang="en-US" dirty="0">
                <a:effectLst/>
                <a:latin typeface="Calibri" panose="020F0502020204030204" pitchFamily="34" charset="0"/>
                <a:ea typeface="Times New Roman" panose="02020603050405020304" pitchFamily="18" charset="0"/>
              </a:rPr>
              <a:t>Where else could this happen?</a:t>
            </a:r>
          </a:p>
          <a:p>
            <a:pPr marL="342900" marR="0" lvl="0" indent="-342900">
              <a:spcBef>
                <a:spcPts val="0"/>
              </a:spcBef>
              <a:spcAft>
                <a:spcPts val="0"/>
              </a:spcAft>
              <a:buFont typeface="+mj-lt"/>
              <a:buAutoNum type="arabicPeriod"/>
            </a:pPr>
            <a:r>
              <a:rPr lang="en-US" dirty="0">
                <a:effectLst/>
                <a:latin typeface="Calibri" panose="020F0502020204030204" pitchFamily="34" charset="0"/>
                <a:ea typeface="Times New Roman" panose="02020603050405020304" pitchFamily="18" charset="0"/>
              </a:rPr>
              <a:t>What else do I need to know about this event?</a:t>
            </a:r>
            <a:endParaRPr lang="en-US" dirty="0">
              <a:effectLst/>
              <a:latin typeface="Calibri" panose="020F0502020204030204" pitchFamily="34" charset="0"/>
              <a:ea typeface="Calibri" panose="020F0502020204030204" pitchFamily="34" charset="0"/>
            </a:endParaRPr>
          </a:p>
        </p:txBody>
      </p:sp>
      <p:pic>
        <p:nvPicPr>
          <p:cNvPr id="10" name="Picture 9">
            <a:extLst>
              <a:ext uri="{FF2B5EF4-FFF2-40B4-BE49-F238E27FC236}">
                <a16:creationId xmlns:a16="http://schemas.microsoft.com/office/drawing/2014/main" id="{79BEA319-0F18-8C48-7640-653FC9EE74FB}"/>
              </a:ext>
            </a:extLst>
          </p:cNvPr>
          <p:cNvPicPr>
            <a:picLocks noChangeAspect="1"/>
          </p:cNvPicPr>
          <p:nvPr/>
        </p:nvPicPr>
        <p:blipFill>
          <a:blip r:embed="rId3"/>
          <a:stretch>
            <a:fillRect/>
          </a:stretch>
        </p:blipFill>
        <p:spPr>
          <a:xfrm>
            <a:off x="6096000" y="2311787"/>
            <a:ext cx="5128064" cy="2297520"/>
          </a:xfrm>
          <a:prstGeom prst="rect">
            <a:avLst/>
          </a:prstGeom>
          <a:ln>
            <a:noFill/>
          </a:ln>
          <a:effectLst>
            <a:outerShdw blurRad="292100" dist="139700" dir="2700000" algn="tl" rotWithShape="0">
              <a:srgbClr val="333333">
                <a:alpha val="65000"/>
              </a:srgbClr>
            </a:outerShdw>
          </a:effectLst>
        </p:spPr>
      </p:pic>
      <p:sp>
        <p:nvSpPr>
          <p:cNvPr id="12" name="TextBox 11">
            <a:extLst>
              <a:ext uri="{FF2B5EF4-FFF2-40B4-BE49-F238E27FC236}">
                <a16:creationId xmlns:a16="http://schemas.microsoft.com/office/drawing/2014/main" id="{4D1B60A7-84ED-078B-9CDD-98D7C9A2D7AD}"/>
              </a:ext>
            </a:extLst>
          </p:cNvPr>
          <p:cNvSpPr txBox="1"/>
          <p:nvPr/>
        </p:nvSpPr>
        <p:spPr>
          <a:xfrm>
            <a:off x="567442" y="5325630"/>
            <a:ext cx="11126036"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1200" i="1" dirty="0"/>
              <a:t>Leaders or Managers should know this little but important fact.  The way they react or respond to an operational failure matters – and it matters a lot.  Coach, counsel, and press your leaders into knowing that they play an enormous role in event learning, and organizational culture.</a:t>
            </a:r>
          </a:p>
          <a:p>
            <a:endParaRPr lang="en-US" sz="1200" i="1" dirty="0"/>
          </a:p>
          <a:p>
            <a:r>
              <a:rPr lang="en-US" sz="1200" i="1" dirty="0"/>
              <a:t>These nine things remind managers to be aware of both their reactions and responses; it suggests some better alternatives to ask when confronted with an event.</a:t>
            </a:r>
          </a:p>
        </p:txBody>
      </p:sp>
    </p:spTree>
    <p:extLst>
      <p:ext uri="{BB962C8B-B14F-4D97-AF65-F5344CB8AC3E}">
        <p14:creationId xmlns:p14="http://schemas.microsoft.com/office/powerpoint/2010/main" val="28613324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31B6918-3417-C24F-BBFF-94685A297AF7}"/>
              </a:ext>
            </a:extLst>
          </p:cNvPr>
          <p:cNvSpPr>
            <a:spLocks noGrp="1"/>
          </p:cNvSpPr>
          <p:nvPr>
            <p:ph type="body" sz="quarter" idx="17"/>
          </p:nvPr>
        </p:nvSpPr>
        <p:spPr>
          <a:xfrm>
            <a:off x="694943" y="1191127"/>
            <a:ext cx="10820400" cy="350930"/>
          </a:xfrm>
        </p:spPr>
        <p:txBody>
          <a:bodyPr/>
          <a:lstStyle/>
          <a:p>
            <a:r>
              <a:rPr lang="en-US" sz="1867" dirty="0">
                <a:solidFill>
                  <a:srgbClr val="002060"/>
                </a:solidFill>
              </a:rPr>
              <a:t>Summary</a:t>
            </a:r>
          </a:p>
        </p:txBody>
      </p:sp>
      <p:sp>
        <p:nvSpPr>
          <p:cNvPr id="5" name="Title 4">
            <a:extLst>
              <a:ext uri="{FF2B5EF4-FFF2-40B4-BE49-F238E27FC236}">
                <a16:creationId xmlns:a16="http://schemas.microsoft.com/office/drawing/2014/main" id="{98D796C7-1018-8042-B034-2EA954603515}"/>
              </a:ext>
            </a:extLst>
          </p:cNvPr>
          <p:cNvSpPr>
            <a:spLocks noGrp="1"/>
          </p:cNvSpPr>
          <p:nvPr>
            <p:ph type="title"/>
          </p:nvPr>
        </p:nvSpPr>
        <p:spPr>
          <a:xfrm>
            <a:off x="694943" y="514474"/>
            <a:ext cx="11210729" cy="676653"/>
          </a:xfrm>
        </p:spPr>
        <p:txBody>
          <a:bodyPr/>
          <a:lstStyle/>
          <a:p>
            <a:r>
              <a:rPr lang="en-US" spc="400" dirty="0">
                <a:solidFill>
                  <a:srgbClr val="000000"/>
                </a:solidFill>
              </a:rPr>
              <a:t>Human and organizational performance</a:t>
            </a:r>
            <a:endParaRPr lang="en-US" dirty="0"/>
          </a:p>
        </p:txBody>
      </p:sp>
      <p:sp>
        <p:nvSpPr>
          <p:cNvPr id="4" name="Footer Placeholder 3">
            <a:extLst>
              <a:ext uri="{FF2B5EF4-FFF2-40B4-BE49-F238E27FC236}">
                <a16:creationId xmlns:a16="http://schemas.microsoft.com/office/drawing/2014/main" id="{11ACFB72-5798-5C4D-A4CE-8E0DB3912C49}"/>
              </a:ext>
            </a:extLst>
          </p:cNvPr>
          <p:cNvSpPr>
            <a:spLocks noGrp="1"/>
          </p:cNvSpPr>
          <p:nvPr>
            <p:ph type="ftr" sz="quarter" idx="18"/>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Arial"/>
                <a:ea typeface="+mn-ea"/>
                <a:cs typeface="DIN-Light"/>
              </a:rPr>
              <a:t>© 2022 Collins Aerospace.  | Collins Aerospace Proprietary.  |  This document does not include any export controlled technical data.</a:t>
            </a:r>
            <a:endParaRPr kumimoji="0" lang="en-US" sz="600" b="0" i="0" u="none" strike="noStrike" kern="1200" cap="none" spc="0" normalizeH="0" baseline="0" noProof="0" dirty="0">
              <a:ln>
                <a:noFill/>
              </a:ln>
              <a:solidFill>
                <a:srgbClr val="000000"/>
              </a:solidFill>
              <a:effectLst/>
              <a:uLnTx/>
              <a:uFillTx/>
              <a:latin typeface="Arial"/>
              <a:ea typeface="+mn-ea"/>
              <a:cs typeface="+mn-cs"/>
            </a:endParaRPr>
          </a:p>
        </p:txBody>
      </p:sp>
      <p:sp>
        <p:nvSpPr>
          <p:cNvPr id="7" name="Text Placeholder 6">
            <a:extLst>
              <a:ext uri="{FF2B5EF4-FFF2-40B4-BE49-F238E27FC236}">
                <a16:creationId xmlns:a16="http://schemas.microsoft.com/office/drawing/2014/main" id="{517BBA57-629F-45A9-BCF2-DECD6711BEF7}"/>
              </a:ext>
            </a:extLst>
          </p:cNvPr>
          <p:cNvSpPr>
            <a:spLocks noGrp="1"/>
          </p:cNvSpPr>
          <p:nvPr>
            <p:ph type="body" sz="quarter" idx="13"/>
          </p:nvPr>
        </p:nvSpPr>
        <p:spPr>
          <a:xfrm>
            <a:off x="694943" y="1580147"/>
            <a:ext cx="11210729" cy="3782799"/>
          </a:xfrm>
        </p:spPr>
        <p:txBody>
          <a:bodyPr/>
          <a:lstStyle/>
          <a:p>
            <a:pPr marL="243834" indent="-243834">
              <a:lnSpc>
                <a:spcPct val="200000"/>
              </a:lnSpc>
            </a:pPr>
            <a:r>
              <a:rPr lang="en-US" sz="1800" dirty="0"/>
              <a:t>Error is normal, people make mistakes</a:t>
            </a:r>
          </a:p>
          <a:p>
            <a:pPr marL="243834" indent="-243834">
              <a:lnSpc>
                <a:spcPct val="200000"/>
              </a:lnSpc>
            </a:pPr>
            <a:r>
              <a:rPr lang="en-US" sz="1800" dirty="0"/>
              <a:t>Learning is vital - Improvement happens through learning to help us improve our systems</a:t>
            </a:r>
          </a:p>
          <a:p>
            <a:pPr marL="243834" indent="-243834">
              <a:lnSpc>
                <a:spcPct val="200000"/>
              </a:lnSpc>
            </a:pPr>
            <a:r>
              <a:rPr lang="en-US" sz="1800" dirty="0"/>
              <a:t>Blame fixes nothing</a:t>
            </a:r>
          </a:p>
          <a:p>
            <a:pPr marL="243834" indent="-243834">
              <a:lnSpc>
                <a:spcPct val="200000"/>
              </a:lnSpc>
            </a:pPr>
            <a:r>
              <a:rPr lang="en-US" sz="1800" dirty="0"/>
              <a:t>Work isn’t always accomplished the way we think – </a:t>
            </a:r>
            <a:r>
              <a:rPr lang="en-US" sz="1800" b="1" dirty="0">
                <a:solidFill>
                  <a:srgbClr val="3399FF"/>
                </a:solidFill>
              </a:rPr>
              <a:t>BLUE LINE IS ALWAYS ADAPTING</a:t>
            </a:r>
          </a:p>
          <a:p>
            <a:pPr marL="243834" indent="-243834">
              <a:lnSpc>
                <a:spcPct val="200000"/>
              </a:lnSpc>
            </a:pPr>
            <a:r>
              <a:rPr lang="en-US" sz="1800" b="1" dirty="0"/>
              <a:t>LEARN</a:t>
            </a:r>
            <a:r>
              <a:rPr lang="en-US" sz="1800" dirty="0"/>
              <a:t> how the “context of work” may have influenced the “employee mindset” </a:t>
            </a:r>
          </a:p>
          <a:p>
            <a:pPr marL="243834" indent="-243834">
              <a:lnSpc>
                <a:spcPct val="200000"/>
              </a:lnSpc>
            </a:pPr>
            <a:r>
              <a:rPr lang="en-US" sz="1800" dirty="0"/>
              <a:t>Human error and employee decisions may be a symptom of trouble deeper inside our system </a:t>
            </a:r>
          </a:p>
          <a:p>
            <a:pPr marL="243834" indent="-243834">
              <a:lnSpc>
                <a:spcPct val="200000"/>
              </a:lnSpc>
            </a:pPr>
            <a:r>
              <a:rPr lang="en-US" sz="1800" dirty="0"/>
              <a:t>Be less surprised by human error and failure...and become a lot more interested in learning…..</a:t>
            </a:r>
          </a:p>
          <a:p>
            <a:pPr marL="146300" lvl="1" indent="0">
              <a:buNone/>
            </a:pPr>
            <a:endParaRPr lang="en-US" sz="1800" dirty="0"/>
          </a:p>
        </p:txBody>
      </p:sp>
    </p:spTree>
    <p:extLst>
      <p:ext uri="{BB962C8B-B14F-4D97-AF65-F5344CB8AC3E}">
        <p14:creationId xmlns:p14="http://schemas.microsoft.com/office/powerpoint/2010/main" val="2063295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6F0F2FA-C95F-0D72-6043-9EFEC72E1B2E}"/>
              </a:ext>
            </a:extLst>
          </p:cNvPr>
          <p:cNvSpPr/>
          <p:nvPr/>
        </p:nvSpPr>
        <p:spPr>
          <a:xfrm>
            <a:off x="6235328" y="2031554"/>
            <a:ext cx="5108369" cy="3477875"/>
          </a:xfrm>
          <a:prstGeom prst="rect">
            <a:avLst/>
          </a:prstGeom>
        </p:spPr>
        <p:txBody>
          <a:bodyPr wrap="square">
            <a:spAutoFit/>
          </a:bodyPr>
          <a:lstStyle/>
          <a:p>
            <a:r>
              <a:rPr lang="en-US" sz="2000" dirty="0">
                <a:solidFill>
                  <a:sysClr val="windowText" lastClr="000000"/>
                </a:solidFill>
                <a:latin typeface="Arial"/>
              </a:rPr>
              <a:t>Peter Susca, Principal</a:t>
            </a:r>
            <a:br>
              <a:rPr lang="en-US" sz="2000" dirty="0">
                <a:solidFill>
                  <a:sysClr val="windowText" lastClr="000000"/>
                </a:solidFill>
                <a:latin typeface="Arial"/>
              </a:rPr>
            </a:br>
            <a:r>
              <a:rPr lang="en-US" sz="2000" dirty="0">
                <a:solidFill>
                  <a:sysClr val="windowText" lastClr="000000"/>
                </a:solidFill>
                <a:latin typeface="Arial"/>
              </a:rPr>
              <a:t>Operational Excellence LLC (</a:t>
            </a:r>
            <a:r>
              <a:rPr lang="en-US" sz="2000" dirty="0" err="1">
                <a:solidFill>
                  <a:sysClr val="windowText" lastClr="000000"/>
                </a:solidFill>
                <a:latin typeface="Arial"/>
              </a:rPr>
              <a:t>OpX</a:t>
            </a:r>
            <a:r>
              <a:rPr lang="en-US" sz="2000" dirty="0">
                <a:solidFill>
                  <a:sysClr val="windowText" lastClr="000000"/>
                </a:solidFill>
                <a:latin typeface="Arial"/>
              </a:rPr>
              <a:t> Safety)</a:t>
            </a:r>
            <a:br>
              <a:rPr lang="en-US" sz="2000" dirty="0">
                <a:solidFill>
                  <a:sysClr val="windowText" lastClr="000000"/>
                </a:solidFill>
                <a:latin typeface="Arial"/>
              </a:rPr>
            </a:br>
            <a:r>
              <a:rPr lang="en-US" sz="2000" dirty="0">
                <a:solidFill>
                  <a:srgbClr val="0070C0"/>
                </a:solidFill>
                <a:hlinkClick r:id="rId2">
                  <a:extLst>
                    <a:ext uri="{A12FA001-AC4F-418D-AE19-62706E023703}">
                      <ahyp:hlinkClr xmlns:ahyp="http://schemas.microsoft.com/office/drawing/2018/hyperlinkcolor" val="tx"/>
                    </a:ext>
                  </a:extLst>
                </a:hlinkClick>
              </a:rPr>
              <a:t>opxsafety@cox.net</a:t>
            </a:r>
            <a:br>
              <a:rPr lang="en-US" sz="2000" dirty="0">
                <a:solidFill>
                  <a:srgbClr val="0070C0"/>
                </a:solidFill>
              </a:rPr>
            </a:br>
            <a:r>
              <a:rPr lang="en-US" sz="2000" dirty="0"/>
              <a:t>Opxsafety.com</a:t>
            </a:r>
            <a:br>
              <a:rPr lang="en-US" sz="2000" dirty="0"/>
            </a:br>
            <a:r>
              <a:rPr lang="en-US" sz="2000" dirty="0"/>
              <a:t>860-713-8050</a:t>
            </a:r>
          </a:p>
          <a:p>
            <a:endParaRPr lang="en-US" sz="2000" dirty="0"/>
          </a:p>
          <a:p>
            <a:r>
              <a:rPr lang="en-US" sz="2000" dirty="0"/>
              <a:t>Matthew J. Twerdy, SGE, CSP, CHMM</a:t>
            </a:r>
          </a:p>
          <a:p>
            <a:r>
              <a:rPr lang="en-US" sz="2000" dirty="0"/>
              <a:t>Collins Aerospace</a:t>
            </a:r>
          </a:p>
          <a:p>
            <a:r>
              <a:rPr lang="en-US" sz="2000" dirty="0">
                <a:solidFill>
                  <a:srgbClr val="0070C0"/>
                </a:solidFill>
                <a:hlinkClick r:id="rId3">
                  <a:extLst>
                    <a:ext uri="{A12FA001-AC4F-418D-AE19-62706E023703}">
                      <ahyp:hlinkClr xmlns:ahyp="http://schemas.microsoft.com/office/drawing/2018/hyperlinkcolor" val="tx"/>
                    </a:ext>
                  </a:extLst>
                </a:hlinkClick>
              </a:rPr>
              <a:t>Matthew.Twerdy@Collins.com</a:t>
            </a:r>
            <a:r>
              <a:rPr lang="en-US" sz="2000" dirty="0">
                <a:solidFill>
                  <a:srgbClr val="0070C0"/>
                </a:solidFill>
              </a:rPr>
              <a:t> </a:t>
            </a:r>
          </a:p>
          <a:p>
            <a:r>
              <a:rPr lang="en-US" sz="2000" dirty="0"/>
              <a:t>860-654-6061</a:t>
            </a:r>
          </a:p>
          <a:p>
            <a:endParaRPr lang="en-US" sz="2000" dirty="0"/>
          </a:p>
        </p:txBody>
      </p:sp>
      <p:sp>
        <p:nvSpPr>
          <p:cNvPr id="6" name="TextBox 5">
            <a:extLst>
              <a:ext uri="{FF2B5EF4-FFF2-40B4-BE49-F238E27FC236}">
                <a16:creationId xmlns:a16="http://schemas.microsoft.com/office/drawing/2014/main" id="{1DA21C27-CB20-60A9-35EA-35E67188BB29}"/>
              </a:ext>
            </a:extLst>
          </p:cNvPr>
          <p:cNvSpPr txBox="1"/>
          <p:nvPr/>
        </p:nvSpPr>
        <p:spPr>
          <a:xfrm>
            <a:off x="864382" y="723813"/>
            <a:ext cx="10741892" cy="830997"/>
          </a:xfrm>
          <a:prstGeom prst="rect">
            <a:avLst/>
          </a:prstGeom>
          <a:noFill/>
        </p:spPr>
        <p:txBody>
          <a:bodyPr wrap="square">
            <a:spAutoFit/>
          </a:bodyPr>
          <a:lstStyle/>
          <a:p>
            <a:r>
              <a:rPr lang="en-US" sz="2400" b="1" dirty="0">
                <a:solidFill>
                  <a:srgbClr val="0070C0"/>
                </a:solidFill>
              </a:rPr>
              <a:t>Human &amp; Organizational Performance: A Mindset That Can Universally Drive Operational Excellence</a:t>
            </a:r>
          </a:p>
        </p:txBody>
      </p:sp>
      <p:pic>
        <p:nvPicPr>
          <p:cNvPr id="13" name="Picture 12">
            <a:extLst>
              <a:ext uri="{FF2B5EF4-FFF2-40B4-BE49-F238E27FC236}">
                <a16:creationId xmlns:a16="http://schemas.microsoft.com/office/drawing/2014/main" id="{4877BF16-2C0D-97D1-DDEA-AEB845A3057E}"/>
              </a:ext>
            </a:extLst>
          </p:cNvPr>
          <p:cNvPicPr>
            <a:picLocks noChangeAspect="1"/>
          </p:cNvPicPr>
          <p:nvPr/>
        </p:nvPicPr>
        <p:blipFill rotWithShape="1">
          <a:blip r:embed="rId4"/>
          <a:srcRect l="1976" t="2897" r="2024" b="8609"/>
          <a:stretch/>
        </p:blipFill>
        <p:spPr>
          <a:xfrm>
            <a:off x="864382" y="2218782"/>
            <a:ext cx="4488872" cy="3103418"/>
          </a:xfrm>
          <a:prstGeom prst="rect">
            <a:avLst/>
          </a:prstGeom>
          <a:ln>
            <a:noFill/>
          </a:ln>
          <a:effectLst>
            <a:softEdge rad="112500"/>
          </a:effectLst>
        </p:spPr>
      </p:pic>
    </p:spTree>
    <p:extLst>
      <p:ext uri="{BB962C8B-B14F-4D97-AF65-F5344CB8AC3E}">
        <p14:creationId xmlns:p14="http://schemas.microsoft.com/office/powerpoint/2010/main" val="173052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728358" y="244929"/>
            <a:ext cx="5534705" cy="408214"/>
          </a:xfrm>
          <a:prstGeom prst="rect">
            <a:avLst/>
          </a:prstGeom>
          <a:noFill/>
          <a:ln>
            <a:noFill/>
          </a:ln>
        </p:spPr>
        <p:txBody>
          <a:bodyPr vert="horz" wrap="square" lIns="87332" tIns="43666" rIns="87332" bIns="43666" numCol="1" anchor="ctr" anchorCtr="0" compatLnSpc="1">
            <a:prstTxWarp prst="textNoShape">
              <a:avLst/>
            </a:prstTxWarp>
          </a:bodyPr>
          <a:lstStyle>
            <a:lvl1pPr algn="ctr" rtl="0" eaLnBrk="1" fontAlgn="base" hangingPunct="1">
              <a:spcBef>
                <a:spcPct val="0"/>
              </a:spcBef>
              <a:spcAft>
                <a:spcPct val="0"/>
              </a:spcAft>
              <a:defRPr sz="3900">
                <a:solidFill>
                  <a:schemeClr val="tx2"/>
                </a:solidFill>
                <a:latin typeface="+mj-lt"/>
                <a:ea typeface="+mj-ea"/>
                <a:cs typeface="+mj-cs"/>
              </a:defRPr>
            </a:lvl1pPr>
            <a:lvl2pPr algn="ctr" rtl="0" eaLnBrk="1" fontAlgn="base" hangingPunct="1">
              <a:spcBef>
                <a:spcPct val="0"/>
              </a:spcBef>
              <a:spcAft>
                <a:spcPct val="0"/>
              </a:spcAft>
              <a:defRPr sz="3900">
                <a:solidFill>
                  <a:schemeClr val="tx2"/>
                </a:solidFill>
                <a:latin typeface="Tahoma" pitchFamily="34" charset="0"/>
                <a:cs typeface="Arial" charset="0"/>
              </a:defRPr>
            </a:lvl2pPr>
            <a:lvl3pPr algn="ctr" rtl="0" eaLnBrk="1" fontAlgn="base" hangingPunct="1">
              <a:spcBef>
                <a:spcPct val="0"/>
              </a:spcBef>
              <a:spcAft>
                <a:spcPct val="0"/>
              </a:spcAft>
              <a:defRPr sz="3900">
                <a:solidFill>
                  <a:schemeClr val="tx2"/>
                </a:solidFill>
                <a:latin typeface="Tahoma" pitchFamily="34" charset="0"/>
                <a:cs typeface="Arial" charset="0"/>
              </a:defRPr>
            </a:lvl3pPr>
            <a:lvl4pPr algn="ctr" rtl="0" eaLnBrk="1" fontAlgn="base" hangingPunct="1">
              <a:spcBef>
                <a:spcPct val="0"/>
              </a:spcBef>
              <a:spcAft>
                <a:spcPct val="0"/>
              </a:spcAft>
              <a:defRPr sz="3900">
                <a:solidFill>
                  <a:schemeClr val="tx2"/>
                </a:solidFill>
                <a:latin typeface="Tahoma" pitchFamily="34" charset="0"/>
                <a:cs typeface="Arial" charset="0"/>
              </a:defRPr>
            </a:lvl4pPr>
            <a:lvl5pPr algn="ctr" rtl="0" eaLnBrk="1" fontAlgn="base" hangingPunct="1">
              <a:spcBef>
                <a:spcPct val="0"/>
              </a:spcBef>
              <a:spcAft>
                <a:spcPct val="0"/>
              </a:spcAft>
              <a:defRPr sz="3900">
                <a:solidFill>
                  <a:schemeClr val="tx2"/>
                </a:solidFill>
                <a:latin typeface="Tahoma" pitchFamily="34" charset="0"/>
                <a:cs typeface="Arial" charset="0"/>
              </a:defRPr>
            </a:lvl5pPr>
            <a:lvl6pPr marL="407548" algn="ctr" rtl="0" eaLnBrk="1" fontAlgn="base" hangingPunct="1">
              <a:spcBef>
                <a:spcPct val="0"/>
              </a:spcBef>
              <a:spcAft>
                <a:spcPct val="0"/>
              </a:spcAft>
              <a:defRPr sz="3900">
                <a:solidFill>
                  <a:schemeClr val="tx2"/>
                </a:solidFill>
                <a:latin typeface="Arial" charset="0"/>
                <a:cs typeface="Arial" charset="0"/>
              </a:defRPr>
            </a:lvl6pPr>
            <a:lvl7pPr marL="815096" algn="ctr" rtl="0" eaLnBrk="1" fontAlgn="base" hangingPunct="1">
              <a:spcBef>
                <a:spcPct val="0"/>
              </a:spcBef>
              <a:spcAft>
                <a:spcPct val="0"/>
              </a:spcAft>
              <a:defRPr sz="3900">
                <a:solidFill>
                  <a:schemeClr val="tx2"/>
                </a:solidFill>
                <a:latin typeface="Arial" charset="0"/>
                <a:cs typeface="Arial" charset="0"/>
              </a:defRPr>
            </a:lvl7pPr>
            <a:lvl8pPr marL="1222644" algn="ctr" rtl="0" eaLnBrk="1" fontAlgn="base" hangingPunct="1">
              <a:spcBef>
                <a:spcPct val="0"/>
              </a:spcBef>
              <a:spcAft>
                <a:spcPct val="0"/>
              </a:spcAft>
              <a:defRPr sz="3900">
                <a:solidFill>
                  <a:schemeClr val="tx2"/>
                </a:solidFill>
                <a:latin typeface="Arial" charset="0"/>
                <a:cs typeface="Arial" charset="0"/>
              </a:defRPr>
            </a:lvl8pPr>
            <a:lvl9pPr marL="1630192" algn="ctr" rtl="0" eaLnBrk="1" fontAlgn="base" hangingPunct="1">
              <a:spcBef>
                <a:spcPct val="0"/>
              </a:spcBef>
              <a:spcAft>
                <a:spcPct val="0"/>
              </a:spcAft>
              <a:defRPr sz="3900">
                <a:solidFill>
                  <a:schemeClr val="tx2"/>
                </a:solidFill>
                <a:latin typeface="Arial" charset="0"/>
                <a:cs typeface="Arial" charset="0"/>
              </a:defRPr>
            </a:lvl9pPr>
          </a:lstStyle>
          <a:p>
            <a:pPr algn="l" eaLnBrk="0" hangingPunct="0"/>
            <a:r>
              <a:rPr lang="en-US" sz="3000" b="1" kern="0" dirty="0">
                <a:solidFill>
                  <a:srgbClr val="4A72A8"/>
                </a:solidFill>
                <a:latin typeface="Tahoma" panose="020B0604030504040204" pitchFamily="34" charset="0"/>
                <a:ea typeface="Open Sans Condensed" panose="020B0806030504020204" pitchFamily="34" charset="0"/>
                <a:cs typeface="Open Sans Condensed" panose="020B0806030504020204" pitchFamily="34" charset="0"/>
              </a:rPr>
              <a:t>Organizational Health?</a:t>
            </a:r>
          </a:p>
        </p:txBody>
      </p:sp>
      <p:sp>
        <p:nvSpPr>
          <p:cNvPr id="4" name="TextBox 3"/>
          <p:cNvSpPr txBox="1"/>
          <p:nvPr/>
        </p:nvSpPr>
        <p:spPr>
          <a:xfrm>
            <a:off x="1564821" y="1306286"/>
            <a:ext cx="8899071" cy="883575"/>
          </a:xfrm>
          <a:prstGeom prst="rect">
            <a:avLst/>
          </a:prstGeom>
          <a:noFill/>
        </p:spPr>
        <p:txBody>
          <a:bodyPr wrap="square" rtlCol="0">
            <a:spAutoFit/>
          </a:bodyPr>
          <a:lstStyle/>
          <a:p>
            <a:pPr algn="ctr"/>
            <a:r>
              <a:rPr lang="en-US" sz="2571" b="1" dirty="0"/>
              <a:t>Robust Values and the Ability to Keep Them Healthy and in Balance</a:t>
            </a:r>
          </a:p>
        </p:txBody>
      </p:sp>
      <p:pic>
        <p:nvPicPr>
          <p:cNvPr id="8" name="Picture 2" descr="The Plate Spinne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4242" y="2650782"/>
            <a:ext cx="5120228" cy="3840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112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95500" y="476806"/>
            <a:ext cx="7674429" cy="1279196"/>
          </a:xfrm>
          <a:prstGeom prst="rect">
            <a:avLst/>
          </a:prstGeom>
          <a:noFill/>
        </p:spPr>
        <p:txBody>
          <a:bodyPr wrap="square" rtlCol="0">
            <a:spAutoFit/>
          </a:bodyPr>
          <a:lstStyle/>
          <a:p>
            <a:pPr algn="ctr"/>
            <a:r>
              <a:rPr lang="en-US" sz="2571" b="1" dirty="0"/>
              <a:t>Most organizations have sound values, the challenge is typically how they make decisions across them.</a:t>
            </a:r>
          </a:p>
        </p:txBody>
      </p:sp>
      <p:grpSp>
        <p:nvGrpSpPr>
          <p:cNvPr id="20" name="Group 19"/>
          <p:cNvGrpSpPr/>
          <p:nvPr/>
        </p:nvGrpSpPr>
        <p:grpSpPr>
          <a:xfrm>
            <a:off x="2397806" y="2060255"/>
            <a:ext cx="6564871" cy="3584579"/>
            <a:chOff x="1592633" y="2216995"/>
            <a:chExt cx="6127213" cy="3345607"/>
          </a:xfrm>
        </p:grpSpPr>
        <p:cxnSp>
          <p:nvCxnSpPr>
            <p:cNvPr id="8" name="Straight Arrow Connector 7"/>
            <p:cNvCxnSpPr/>
            <p:nvPr/>
          </p:nvCxnSpPr>
          <p:spPr>
            <a:xfrm>
              <a:off x="3131848" y="2667000"/>
              <a:ext cx="0" cy="28956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741448" y="2667000"/>
              <a:ext cx="0" cy="28956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247506" y="2667000"/>
              <a:ext cx="0" cy="28956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808248" y="2667000"/>
              <a:ext cx="0" cy="28956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417848" y="2667000"/>
              <a:ext cx="0" cy="28956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045047" y="2667000"/>
              <a:ext cx="0" cy="28956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637048" y="2667000"/>
              <a:ext cx="0" cy="28956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6" name="Left Brace 15"/>
            <p:cNvSpPr/>
            <p:nvPr/>
          </p:nvSpPr>
          <p:spPr>
            <a:xfrm>
              <a:off x="2515637" y="3230181"/>
              <a:ext cx="304800" cy="1447800"/>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929"/>
            </a:p>
          </p:txBody>
        </p:sp>
        <p:sp>
          <p:nvSpPr>
            <p:cNvPr id="17" name="TextBox 16"/>
            <p:cNvSpPr txBox="1"/>
            <p:nvPr/>
          </p:nvSpPr>
          <p:spPr>
            <a:xfrm>
              <a:off x="1592633" y="3733583"/>
              <a:ext cx="775298" cy="363262"/>
            </a:xfrm>
            <a:prstGeom prst="rect">
              <a:avLst/>
            </a:prstGeom>
            <a:noFill/>
          </p:spPr>
          <p:txBody>
            <a:bodyPr wrap="none" rtlCol="0">
              <a:spAutoFit/>
            </a:bodyPr>
            <a:lstStyle/>
            <a:p>
              <a:r>
                <a:rPr lang="en-US" sz="1929" dirty="0"/>
                <a:t>Limits</a:t>
              </a:r>
            </a:p>
          </p:txBody>
        </p:sp>
        <p:sp>
          <p:nvSpPr>
            <p:cNvPr id="18" name="TextBox 17"/>
            <p:cNvSpPr txBox="1"/>
            <p:nvPr/>
          </p:nvSpPr>
          <p:spPr>
            <a:xfrm>
              <a:off x="3590928" y="2216995"/>
              <a:ext cx="2795260" cy="363262"/>
            </a:xfrm>
            <a:prstGeom prst="rect">
              <a:avLst/>
            </a:prstGeom>
            <a:noFill/>
          </p:spPr>
          <p:txBody>
            <a:bodyPr wrap="none" rtlCol="0">
              <a:spAutoFit/>
            </a:bodyPr>
            <a:lstStyle/>
            <a:p>
              <a:r>
                <a:rPr lang="en-US" sz="1929" dirty="0"/>
                <a:t>VALUES / IMPERATIVES</a:t>
              </a:r>
            </a:p>
          </p:txBody>
        </p:sp>
        <p:sp>
          <p:nvSpPr>
            <p:cNvPr id="4" name="Bent Arrow 3"/>
            <p:cNvSpPr/>
            <p:nvPr/>
          </p:nvSpPr>
          <p:spPr>
            <a:xfrm rot="5400000">
              <a:off x="4510925" y="2353680"/>
              <a:ext cx="1813844" cy="4603999"/>
            </a:xfrm>
            <a:prstGeom prst="ben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9" dirty="0">
                <a:solidFill>
                  <a:schemeClr val="tx1"/>
                </a:solidFill>
              </a:endParaRPr>
            </a:p>
          </p:txBody>
        </p:sp>
        <p:sp>
          <p:nvSpPr>
            <p:cNvPr id="19" name="Rectangle 18"/>
            <p:cNvSpPr/>
            <p:nvPr/>
          </p:nvSpPr>
          <p:spPr>
            <a:xfrm>
              <a:off x="3418809" y="3775813"/>
              <a:ext cx="3200534" cy="363262"/>
            </a:xfrm>
            <a:prstGeom prst="rect">
              <a:avLst/>
            </a:prstGeom>
          </p:spPr>
          <p:txBody>
            <a:bodyPr wrap="none">
              <a:spAutoFit/>
            </a:bodyPr>
            <a:lstStyle/>
            <a:p>
              <a:pPr algn="ctr"/>
              <a:r>
                <a:rPr lang="en-US" sz="1929" dirty="0">
                  <a:solidFill>
                    <a:schemeClr val="accent6">
                      <a:lumMod val="50000"/>
                    </a:schemeClr>
                  </a:solidFill>
                </a:rPr>
                <a:t>Balanced Business Decisions</a:t>
              </a:r>
            </a:p>
          </p:txBody>
        </p:sp>
      </p:grpSp>
      <p:sp>
        <p:nvSpPr>
          <p:cNvPr id="22" name="TextBox 21"/>
          <p:cNvSpPr txBox="1"/>
          <p:nvPr/>
        </p:nvSpPr>
        <p:spPr>
          <a:xfrm>
            <a:off x="5215398" y="5823621"/>
            <a:ext cx="1641796" cy="389209"/>
          </a:xfrm>
          <a:prstGeom prst="rect">
            <a:avLst/>
          </a:prstGeom>
          <a:noFill/>
        </p:spPr>
        <p:txBody>
          <a:bodyPr wrap="none" rtlCol="0">
            <a:spAutoFit/>
          </a:bodyPr>
          <a:lstStyle/>
          <a:p>
            <a:r>
              <a:rPr lang="en-US" sz="1929" dirty="0"/>
              <a:t>The Frontline</a:t>
            </a:r>
          </a:p>
        </p:txBody>
      </p:sp>
    </p:spTree>
    <p:extLst>
      <p:ext uri="{BB962C8B-B14F-4D97-AF65-F5344CB8AC3E}">
        <p14:creationId xmlns:p14="http://schemas.microsoft.com/office/powerpoint/2010/main" val="1967839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Image result for many roa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167"/>
            <a:ext cx="12192000" cy="7306229"/>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0"/>
          </p:nvPr>
        </p:nvSpPr>
        <p:spPr>
          <a:xfrm>
            <a:off x="11336612" y="6516372"/>
            <a:ext cx="454335" cy="365691"/>
          </a:xfrm>
        </p:spPr>
        <p:txBody>
          <a:bodyPr/>
          <a:lstStyle/>
          <a:p>
            <a:fld id="{7422CD4A-2F8F-4C49-910D-A58329D88FAA}" type="slidenum">
              <a:rPr lang="en-US" sz="1125">
                <a:solidFill>
                  <a:schemeClr val="bg1"/>
                </a:solidFill>
              </a:rPr>
              <a:pPr/>
              <a:t>5</a:t>
            </a:fld>
            <a:endParaRPr lang="en-US" sz="1125" dirty="0">
              <a:solidFill>
                <a:schemeClr val="bg1"/>
              </a:solidFill>
            </a:endParaRPr>
          </a:p>
        </p:txBody>
      </p:sp>
      <p:sp>
        <p:nvSpPr>
          <p:cNvPr id="4" name="TextBox 3"/>
          <p:cNvSpPr txBox="1"/>
          <p:nvPr/>
        </p:nvSpPr>
        <p:spPr>
          <a:xfrm>
            <a:off x="3830047" y="19508"/>
            <a:ext cx="4552849" cy="686085"/>
          </a:xfrm>
          <a:prstGeom prst="rect">
            <a:avLst/>
          </a:prstGeom>
          <a:noFill/>
        </p:spPr>
        <p:txBody>
          <a:bodyPr wrap="none" rtlCol="0">
            <a:spAutoFit/>
          </a:bodyPr>
          <a:lstStyle/>
          <a:p>
            <a:r>
              <a:rPr lang="en-US" sz="1929" b="1" dirty="0">
                <a:solidFill>
                  <a:srgbClr val="333333"/>
                </a:solidFill>
              </a:rPr>
              <a:t>Organizational &amp; Operational Factors</a:t>
            </a:r>
          </a:p>
          <a:p>
            <a:pPr algn="ctr"/>
            <a:r>
              <a:rPr lang="en-US" sz="1929" b="1" dirty="0">
                <a:solidFill>
                  <a:srgbClr val="333333"/>
                </a:solidFill>
              </a:rPr>
              <a:t>(Culture)</a:t>
            </a:r>
          </a:p>
        </p:txBody>
      </p:sp>
      <p:sp>
        <p:nvSpPr>
          <p:cNvPr id="8" name="TextBox 7"/>
          <p:cNvSpPr txBox="1"/>
          <p:nvPr/>
        </p:nvSpPr>
        <p:spPr>
          <a:xfrm>
            <a:off x="4716277" y="1295723"/>
            <a:ext cx="2783134" cy="389209"/>
          </a:xfrm>
          <a:prstGeom prst="rect">
            <a:avLst/>
          </a:prstGeom>
          <a:noFill/>
        </p:spPr>
        <p:txBody>
          <a:bodyPr wrap="none" rtlCol="0">
            <a:spAutoFit/>
          </a:bodyPr>
          <a:lstStyle/>
          <a:p>
            <a:r>
              <a:rPr lang="en-US" sz="1929" b="1" dirty="0">
                <a:solidFill>
                  <a:schemeClr val="accent5">
                    <a:lumMod val="25000"/>
                  </a:schemeClr>
                </a:solidFill>
              </a:rPr>
              <a:t>Management Systems</a:t>
            </a:r>
          </a:p>
        </p:txBody>
      </p:sp>
      <p:sp>
        <p:nvSpPr>
          <p:cNvPr id="10" name="TextBox 9"/>
          <p:cNvSpPr txBox="1"/>
          <p:nvPr/>
        </p:nvSpPr>
        <p:spPr>
          <a:xfrm>
            <a:off x="5354849" y="2448334"/>
            <a:ext cx="1423788" cy="389209"/>
          </a:xfrm>
          <a:prstGeom prst="rect">
            <a:avLst/>
          </a:prstGeom>
          <a:noFill/>
        </p:spPr>
        <p:txBody>
          <a:bodyPr wrap="none" rtlCol="0">
            <a:spAutoFit/>
          </a:bodyPr>
          <a:lstStyle/>
          <a:p>
            <a:r>
              <a:rPr lang="en-US" sz="1929" b="1" dirty="0">
                <a:solidFill>
                  <a:schemeClr val="accent5">
                    <a:lumMod val="25000"/>
                  </a:schemeClr>
                </a:solidFill>
              </a:rPr>
              <a:t>Processes</a:t>
            </a:r>
          </a:p>
        </p:txBody>
      </p:sp>
      <p:sp>
        <p:nvSpPr>
          <p:cNvPr id="11" name="TextBox 10"/>
          <p:cNvSpPr txBox="1"/>
          <p:nvPr/>
        </p:nvSpPr>
        <p:spPr>
          <a:xfrm>
            <a:off x="6504214" y="3682276"/>
            <a:ext cx="707245" cy="389209"/>
          </a:xfrm>
          <a:prstGeom prst="rect">
            <a:avLst/>
          </a:prstGeom>
          <a:noFill/>
        </p:spPr>
        <p:txBody>
          <a:bodyPr wrap="none" rtlCol="0">
            <a:spAutoFit/>
          </a:bodyPr>
          <a:lstStyle/>
          <a:p>
            <a:r>
              <a:rPr lang="en-US" sz="1929" b="1" dirty="0">
                <a:solidFill>
                  <a:srgbClr val="FF0000"/>
                </a:solidFill>
              </a:rPr>
              <a:t>Risk</a:t>
            </a:r>
          </a:p>
        </p:txBody>
      </p:sp>
      <p:sp>
        <p:nvSpPr>
          <p:cNvPr id="13" name="TextBox 12"/>
          <p:cNvSpPr txBox="1"/>
          <p:nvPr/>
        </p:nvSpPr>
        <p:spPr>
          <a:xfrm>
            <a:off x="5567701" y="5983988"/>
            <a:ext cx="1077539" cy="389209"/>
          </a:xfrm>
          <a:prstGeom prst="rect">
            <a:avLst/>
          </a:prstGeom>
          <a:noFill/>
        </p:spPr>
        <p:txBody>
          <a:bodyPr wrap="none" rtlCol="0">
            <a:spAutoFit/>
          </a:bodyPr>
          <a:lstStyle/>
          <a:p>
            <a:r>
              <a:rPr lang="en-US" sz="1929" b="1" dirty="0"/>
              <a:t>Results</a:t>
            </a:r>
          </a:p>
        </p:txBody>
      </p:sp>
      <p:sp>
        <p:nvSpPr>
          <p:cNvPr id="9" name="TextBox 8"/>
          <p:cNvSpPr txBox="1"/>
          <p:nvPr/>
        </p:nvSpPr>
        <p:spPr>
          <a:xfrm>
            <a:off x="4626429" y="3682276"/>
            <a:ext cx="1021433" cy="389209"/>
          </a:xfrm>
          <a:prstGeom prst="rect">
            <a:avLst/>
          </a:prstGeom>
          <a:noFill/>
        </p:spPr>
        <p:txBody>
          <a:bodyPr wrap="none" rtlCol="0">
            <a:spAutoFit/>
          </a:bodyPr>
          <a:lstStyle/>
          <a:p>
            <a:r>
              <a:rPr lang="en-US" sz="1929" b="1" dirty="0">
                <a:solidFill>
                  <a:srgbClr val="00B050"/>
                </a:solidFill>
              </a:rPr>
              <a:t>Benefit</a:t>
            </a:r>
          </a:p>
        </p:txBody>
      </p:sp>
      <p:cxnSp>
        <p:nvCxnSpPr>
          <p:cNvPr id="6" name="Straight Connector 5"/>
          <p:cNvCxnSpPr/>
          <p:nvPr/>
        </p:nvCxnSpPr>
        <p:spPr>
          <a:xfrm>
            <a:off x="28875" y="705593"/>
            <a:ext cx="12118206" cy="1"/>
          </a:xfrm>
          <a:prstGeom prst="line">
            <a:avLst/>
          </a:prstGeom>
          <a:ln w="28575">
            <a:solidFill>
              <a:srgbClr val="CC4129"/>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9329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32214" y="1245169"/>
            <a:ext cx="7674429" cy="1015663"/>
          </a:xfrm>
          <a:prstGeom prst="rect">
            <a:avLst/>
          </a:prstGeom>
          <a:noFill/>
        </p:spPr>
        <p:txBody>
          <a:bodyPr wrap="square" rtlCol="0">
            <a:spAutoFit/>
          </a:bodyPr>
          <a:lstStyle/>
          <a:p>
            <a:pPr algn="ctr"/>
            <a:r>
              <a:rPr lang="en-US" sz="3000" b="1" dirty="0"/>
              <a:t>I. The organization does not have a way to make value-balanced decisions</a:t>
            </a:r>
          </a:p>
        </p:txBody>
      </p:sp>
      <p:sp>
        <p:nvSpPr>
          <p:cNvPr id="4" name="Title 1"/>
          <p:cNvSpPr txBox="1">
            <a:spLocks/>
          </p:cNvSpPr>
          <p:nvPr/>
        </p:nvSpPr>
        <p:spPr>
          <a:xfrm>
            <a:off x="3940969" y="244929"/>
            <a:ext cx="3656920" cy="408214"/>
          </a:xfrm>
          <a:prstGeom prst="rect">
            <a:avLst/>
          </a:prstGeom>
          <a:noFill/>
          <a:ln>
            <a:noFill/>
          </a:ln>
        </p:spPr>
        <p:txBody>
          <a:bodyPr vert="horz" wrap="square" lIns="87332" tIns="43666" rIns="87332" bIns="43666" numCol="1" anchor="ctr" anchorCtr="0" compatLnSpc="1">
            <a:prstTxWarp prst="textNoShape">
              <a:avLst/>
            </a:prstTxWarp>
          </a:bodyPr>
          <a:lstStyle>
            <a:lvl1pPr algn="ctr" rtl="0" eaLnBrk="1" fontAlgn="base" hangingPunct="1">
              <a:spcBef>
                <a:spcPct val="0"/>
              </a:spcBef>
              <a:spcAft>
                <a:spcPct val="0"/>
              </a:spcAft>
              <a:defRPr sz="3900">
                <a:solidFill>
                  <a:schemeClr val="tx2"/>
                </a:solidFill>
                <a:latin typeface="+mj-lt"/>
                <a:ea typeface="+mj-ea"/>
                <a:cs typeface="+mj-cs"/>
              </a:defRPr>
            </a:lvl1pPr>
            <a:lvl2pPr algn="ctr" rtl="0" eaLnBrk="1" fontAlgn="base" hangingPunct="1">
              <a:spcBef>
                <a:spcPct val="0"/>
              </a:spcBef>
              <a:spcAft>
                <a:spcPct val="0"/>
              </a:spcAft>
              <a:defRPr sz="3900">
                <a:solidFill>
                  <a:schemeClr val="tx2"/>
                </a:solidFill>
                <a:latin typeface="Tahoma" pitchFamily="34" charset="0"/>
                <a:cs typeface="Arial" charset="0"/>
              </a:defRPr>
            </a:lvl2pPr>
            <a:lvl3pPr algn="ctr" rtl="0" eaLnBrk="1" fontAlgn="base" hangingPunct="1">
              <a:spcBef>
                <a:spcPct val="0"/>
              </a:spcBef>
              <a:spcAft>
                <a:spcPct val="0"/>
              </a:spcAft>
              <a:defRPr sz="3900">
                <a:solidFill>
                  <a:schemeClr val="tx2"/>
                </a:solidFill>
                <a:latin typeface="Tahoma" pitchFamily="34" charset="0"/>
                <a:cs typeface="Arial" charset="0"/>
              </a:defRPr>
            </a:lvl3pPr>
            <a:lvl4pPr algn="ctr" rtl="0" eaLnBrk="1" fontAlgn="base" hangingPunct="1">
              <a:spcBef>
                <a:spcPct val="0"/>
              </a:spcBef>
              <a:spcAft>
                <a:spcPct val="0"/>
              </a:spcAft>
              <a:defRPr sz="3900">
                <a:solidFill>
                  <a:schemeClr val="tx2"/>
                </a:solidFill>
                <a:latin typeface="Tahoma" pitchFamily="34" charset="0"/>
                <a:cs typeface="Arial" charset="0"/>
              </a:defRPr>
            </a:lvl4pPr>
            <a:lvl5pPr algn="ctr" rtl="0" eaLnBrk="1" fontAlgn="base" hangingPunct="1">
              <a:spcBef>
                <a:spcPct val="0"/>
              </a:spcBef>
              <a:spcAft>
                <a:spcPct val="0"/>
              </a:spcAft>
              <a:defRPr sz="3900">
                <a:solidFill>
                  <a:schemeClr val="tx2"/>
                </a:solidFill>
                <a:latin typeface="Tahoma" pitchFamily="34" charset="0"/>
                <a:cs typeface="Arial" charset="0"/>
              </a:defRPr>
            </a:lvl5pPr>
            <a:lvl6pPr marL="407548" algn="ctr" rtl="0" eaLnBrk="1" fontAlgn="base" hangingPunct="1">
              <a:spcBef>
                <a:spcPct val="0"/>
              </a:spcBef>
              <a:spcAft>
                <a:spcPct val="0"/>
              </a:spcAft>
              <a:defRPr sz="3900">
                <a:solidFill>
                  <a:schemeClr val="tx2"/>
                </a:solidFill>
                <a:latin typeface="Arial" charset="0"/>
                <a:cs typeface="Arial" charset="0"/>
              </a:defRPr>
            </a:lvl6pPr>
            <a:lvl7pPr marL="815096" algn="ctr" rtl="0" eaLnBrk="1" fontAlgn="base" hangingPunct="1">
              <a:spcBef>
                <a:spcPct val="0"/>
              </a:spcBef>
              <a:spcAft>
                <a:spcPct val="0"/>
              </a:spcAft>
              <a:defRPr sz="3900">
                <a:solidFill>
                  <a:schemeClr val="tx2"/>
                </a:solidFill>
                <a:latin typeface="Arial" charset="0"/>
                <a:cs typeface="Arial" charset="0"/>
              </a:defRPr>
            </a:lvl7pPr>
            <a:lvl8pPr marL="1222644" algn="ctr" rtl="0" eaLnBrk="1" fontAlgn="base" hangingPunct="1">
              <a:spcBef>
                <a:spcPct val="0"/>
              </a:spcBef>
              <a:spcAft>
                <a:spcPct val="0"/>
              </a:spcAft>
              <a:defRPr sz="3900">
                <a:solidFill>
                  <a:schemeClr val="tx2"/>
                </a:solidFill>
                <a:latin typeface="Arial" charset="0"/>
                <a:cs typeface="Arial" charset="0"/>
              </a:defRPr>
            </a:lvl8pPr>
            <a:lvl9pPr marL="1630192" algn="ctr" rtl="0" eaLnBrk="1" fontAlgn="base" hangingPunct="1">
              <a:spcBef>
                <a:spcPct val="0"/>
              </a:spcBef>
              <a:spcAft>
                <a:spcPct val="0"/>
              </a:spcAft>
              <a:defRPr sz="3900">
                <a:solidFill>
                  <a:schemeClr val="tx2"/>
                </a:solidFill>
                <a:latin typeface="Arial" charset="0"/>
                <a:cs typeface="Arial" charset="0"/>
              </a:defRPr>
            </a:lvl9pPr>
          </a:lstStyle>
          <a:p>
            <a:pPr algn="l" eaLnBrk="0" hangingPunct="0"/>
            <a:r>
              <a:rPr lang="en-US" sz="3000" b="1" kern="0" dirty="0">
                <a:solidFill>
                  <a:srgbClr val="4A72A8"/>
                </a:solidFill>
                <a:latin typeface="Tahoma" panose="020B0604030504040204" pitchFamily="34" charset="0"/>
                <a:ea typeface="Open Sans Condensed" panose="020B0806030504020204" pitchFamily="34" charset="0"/>
                <a:cs typeface="Open Sans Condensed" panose="020B0806030504020204" pitchFamily="34" charset="0"/>
              </a:rPr>
              <a:t>The Critical Path</a:t>
            </a:r>
          </a:p>
        </p:txBody>
      </p:sp>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4757" y="2852858"/>
            <a:ext cx="3049342" cy="2854922"/>
          </a:xfrm>
          <a:prstGeom prst="rect">
            <a:avLst/>
          </a:prstGeom>
        </p:spPr>
      </p:pic>
    </p:spTree>
    <p:extLst>
      <p:ext uri="{BB962C8B-B14F-4D97-AF65-F5344CB8AC3E}">
        <p14:creationId xmlns:p14="http://schemas.microsoft.com/office/powerpoint/2010/main" val="1321311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13857" y="2122715"/>
            <a:ext cx="7674429" cy="1015663"/>
          </a:xfrm>
          <a:prstGeom prst="rect">
            <a:avLst/>
          </a:prstGeom>
          <a:noFill/>
        </p:spPr>
        <p:txBody>
          <a:bodyPr wrap="square" rtlCol="0">
            <a:spAutoFit/>
          </a:bodyPr>
          <a:lstStyle/>
          <a:p>
            <a:pPr algn="ctr"/>
            <a:r>
              <a:rPr lang="en-US" sz="3000" b="1" dirty="0"/>
              <a:t>II. Management systems are not robust enough to predict/prevent imbalance</a:t>
            </a:r>
          </a:p>
        </p:txBody>
      </p:sp>
      <p:sp>
        <p:nvSpPr>
          <p:cNvPr id="4" name="Title 1"/>
          <p:cNvSpPr txBox="1">
            <a:spLocks/>
          </p:cNvSpPr>
          <p:nvPr/>
        </p:nvSpPr>
        <p:spPr>
          <a:xfrm>
            <a:off x="3940969" y="244929"/>
            <a:ext cx="3656920" cy="408214"/>
          </a:xfrm>
          <a:prstGeom prst="rect">
            <a:avLst/>
          </a:prstGeom>
          <a:noFill/>
          <a:ln>
            <a:noFill/>
          </a:ln>
        </p:spPr>
        <p:txBody>
          <a:bodyPr vert="horz" wrap="square" lIns="87332" tIns="43666" rIns="87332" bIns="43666" numCol="1" anchor="ctr" anchorCtr="0" compatLnSpc="1">
            <a:prstTxWarp prst="textNoShape">
              <a:avLst/>
            </a:prstTxWarp>
          </a:bodyPr>
          <a:lstStyle>
            <a:lvl1pPr algn="ctr" rtl="0" eaLnBrk="1" fontAlgn="base" hangingPunct="1">
              <a:spcBef>
                <a:spcPct val="0"/>
              </a:spcBef>
              <a:spcAft>
                <a:spcPct val="0"/>
              </a:spcAft>
              <a:defRPr sz="3900">
                <a:solidFill>
                  <a:schemeClr val="tx2"/>
                </a:solidFill>
                <a:latin typeface="+mj-lt"/>
                <a:ea typeface="+mj-ea"/>
                <a:cs typeface="+mj-cs"/>
              </a:defRPr>
            </a:lvl1pPr>
            <a:lvl2pPr algn="ctr" rtl="0" eaLnBrk="1" fontAlgn="base" hangingPunct="1">
              <a:spcBef>
                <a:spcPct val="0"/>
              </a:spcBef>
              <a:spcAft>
                <a:spcPct val="0"/>
              </a:spcAft>
              <a:defRPr sz="3900">
                <a:solidFill>
                  <a:schemeClr val="tx2"/>
                </a:solidFill>
                <a:latin typeface="Tahoma" pitchFamily="34" charset="0"/>
                <a:cs typeface="Arial" charset="0"/>
              </a:defRPr>
            </a:lvl2pPr>
            <a:lvl3pPr algn="ctr" rtl="0" eaLnBrk="1" fontAlgn="base" hangingPunct="1">
              <a:spcBef>
                <a:spcPct val="0"/>
              </a:spcBef>
              <a:spcAft>
                <a:spcPct val="0"/>
              </a:spcAft>
              <a:defRPr sz="3900">
                <a:solidFill>
                  <a:schemeClr val="tx2"/>
                </a:solidFill>
                <a:latin typeface="Tahoma" pitchFamily="34" charset="0"/>
                <a:cs typeface="Arial" charset="0"/>
              </a:defRPr>
            </a:lvl3pPr>
            <a:lvl4pPr algn="ctr" rtl="0" eaLnBrk="1" fontAlgn="base" hangingPunct="1">
              <a:spcBef>
                <a:spcPct val="0"/>
              </a:spcBef>
              <a:spcAft>
                <a:spcPct val="0"/>
              </a:spcAft>
              <a:defRPr sz="3900">
                <a:solidFill>
                  <a:schemeClr val="tx2"/>
                </a:solidFill>
                <a:latin typeface="Tahoma" pitchFamily="34" charset="0"/>
                <a:cs typeface="Arial" charset="0"/>
              </a:defRPr>
            </a:lvl4pPr>
            <a:lvl5pPr algn="ctr" rtl="0" eaLnBrk="1" fontAlgn="base" hangingPunct="1">
              <a:spcBef>
                <a:spcPct val="0"/>
              </a:spcBef>
              <a:spcAft>
                <a:spcPct val="0"/>
              </a:spcAft>
              <a:defRPr sz="3900">
                <a:solidFill>
                  <a:schemeClr val="tx2"/>
                </a:solidFill>
                <a:latin typeface="Tahoma" pitchFamily="34" charset="0"/>
                <a:cs typeface="Arial" charset="0"/>
              </a:defRPr>
            </a:lvl5pPr>
            <a:lvl6pPr marL="407548" algn="ctr" rtl="0" eaLnBrk="1" fontAlgn="base" hangingPunct="1">
              <a:spcBef>
                <a:spcPct val="0"/>
              </a:spcBef>
              <a:spcAft>
                <a:spcPct val="0"/>
              </a:spcAft>
              <a:defRPr sz="3900">
                <a:solidFill>
                  <a:schemeClr val="tx2"/>
                </a:solidFill>
                <a:latin typeface="Arial" charset="0"/>
                <a:cs typeface="Arial" charset="0"/>
              </a:defRPr>
            </a:lvl6pPr>
            <a:lvl7pPr marL="815096" algn="ctr" rtl="0" eaLnBrk="1" fontAlgn="base" hangingPunct="1">
              <a:spcBef>
                <a:spcPct val="0"/>
              </a:spcBef>
              <a:spcAft>
                <a:spcPct val="0"/>
              </a:spcAft>
              <a:defRPr sz="3900">
                <a:solidFill>
                  <a:schemeClr val="tx2"/>
                </a:solidFill>
                <a:latin typeface="Arial" charset="0"/>
                <a:cs typeface="Arial" charset="0"/>
              </a:defRPr>
            </a:lvl7pPr>
            <a:lvl8pPr marL="1222644" algn="ctr" rtl="0" eaLnBrk="1" fontAlgn="base" hangingPunct="1">
              <a:spcBef>
                <a:spcPct val="0"/>
              </a:spcBef>
              <a:spcAft>
                <a:spcPct val="0"/>
              </a:spcAft>
              <a:defRPr sz="3900">
                <a:solidFill>
                  <a:schemeClr val="tx2"/>
                </a:solidFill>
                <a:latin typeface="Arial" charset="0"/>
                <a:cs typeface="Arial" charset="0"/>
              </a:defRPr>
            </a:lvl8pPr>
            <a:lvl9pPr marL="1630192" algn="ctr" rtl="0" eaLnBrk="1" fontAlgn="base" hangingPunct="1">
              <a:spcBef>
                <a:spcPct val="0"/>
              </a:spcBef>
              <a:spcAft>
                <a:spcPct val="0"/>
              </a:spcAft>
              <a:defRPr sz="3900">
                <a:solidFill>
                  <a:schemeClr val="tx2"/>
                </a:solidFill>
                <a:latin typeface="Arial" charset="0"/>
                <a:cs typeface="Arial" charset="0"/>
              </a:defRPr>
            </a:lvl9pPr>
          </a:lstStyle>
          <a:p>
            <a:pPr algn="l" eaLnBrk="0" hangingPunct="0"/>
            <a:r>
              <a:rPr lang="en-US" sz="3000" b="1" kern="0" dirty="0">
                <a:solidFill>
                  <a:srgbClr val="4A72A8"/>
                </a:solidFill>
                <a:latin typeface="Tahoma" panose="020B0604030504040204" pitchFamily="34" charset="0"/>
                <a:ea typeface="Open Sans Condensed" panose="020B0806030504020204" pitchFamily="34" charset="0"/>
                <a:cs typeface="Open Sans Condensed" panose="020B0806030504020204" pitchFamily="34" charset="0"/>
              </a:rPr>
              <a:t>The Critical Path</a:t>
            </a:r>
          </a:p>
        </p:txBody>
      </p:sp>
    </p:spTree>
    <p:extLst>
      <p:ext uri="{BB962C8B-B14F-4D97-AF65-F5344CB8AC3E}">
        <p14:creationId xmlns:p14="http://schemas.microsoft.com/office/powerpoint/2010/main" val="1137002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46464" y="1296661"/>
            <a:ext cx="8245930" cy="4576253"/>
          </a:xfrm>
          <a:prstGeom prst="rect">
            <a:avLst/>
          </a:prstGeom>
          <a:noFill/>
        </p:spPr>
        <p:txBody>
          <a:bodyPr wrap="square" rtlCol="0">
            <a:spAutoFit/>
          </a:bodyPr>
          <a:lstStyle/>
          <a:p>
            <a:pPr algn="ctr"/>
            <a:endParaRPr lang="en-US" sz="2571" dirty="0"/>
          </a:p>
          <a:p>
            <a:pPr algn="ctr"/>
            <a:r>
              <a:rPr lang="en-US" sz="3000" b="1" dirty="0"/>
              <a:t>III. Decisions create processes</a:t>
            </a:r>
          </a:p>
          <a:p>
            <a:pPr algn="ctr"/>
            <a:r>
              <a:rPr lang="en-US" sz="3000" b="1" dirty="0"/>
              <a:t>with imbalanced benefit vs. risk</a:t>
            </a:r>
          </a:p>
          <a:p>
            <a:pPr algn="ctr"/>
            <a:endParaRPr lang="en-US" sz="2571" dirty="0"/>
          </a:p>
          <a:p>
            <a:pPr algn="ctr"/>
            <a:endParaRPr lang="en-US" sz="2571" dirty="0"/>
          </a:p>
          <a:p>
            <a:pPr algn="ctr"/>
            <a:r>
              <a:rPr lang="en-US" sz="2571" kern="0" dirty="0">
                <a:solidFill>
                  <a:srgbClr val="4A72A8"/>
                </a:solidFill>
                <a:latin typeface="Tahoma" panose="020B0604030504040204" pitchFamily="34" charset="0"/>
                <a:ea typeface="Open Sans Condensed" panose="020B0806030504020204" pitchFamily="34" charset="0"/>
                <a:cs typeface="Open Sans Condensed" panose="020B0806030504020204" pitchFamily="34" charset="0"/>
              </a:rPr>
              <a:t>These processes foster:</a:t>
            </a:r>
          </a:p>
          <a:p>
            <a:pPr algn="ctr"/>
            <a:endParaRPr lang="en-US" sz="2571" kern="0" dirty="0">
              <a:solidFill>
                <a:srgbClr val="4A72A8"/>
              </a:solidFill>
              <a:latin typeface="Tahoma" panose="020B0604030504040204" pitchFamily="34" charset="0"/>
              <a:ea typeface="Open Sans Condensed" panose="020B0806030504020204" pitchFamily="34" charset="0"/>
              <a:cs typeface="Open Sans Condensed" panose="020B0806030504020204" pitchFamily="34" charset="0"/>
            </a:endParaRPr>
          </a:p>
          <a:p>
            <a:pPr marL="367383" indent="-367383" algn="ctr">
              <a:buFont typeface="Wingdings" panose="05000000000000000000" pitchFamily="2" charset="2"/>
              <a:buChar char="ü"/>
            </a:pPr>
            <a:r>
              <a:rPr lang="en-US" sz="2571" kern="0" dirty="0">
                <a:solidFill>
                  <a:srgbClr val="4A72A8"/>
                </a:solidFill>
                <a:latin typeface="Tahoma" panose="020B0604030504040204" pitchFamily="34" charset="0"/>
                <a:ea typeface="Open Sans Condensed" panose="020B0806030504020204" pitchFamily="34" charset="0"/>
                <a:cs typeface="Open Sans Condensed" panose="020B0806030504020204" pitchFamily="34" charset="0"/>
              </a:rPr>
              <a:t> Excessive risk and waste</a:t>
            </a:r>
          </a:p>
          <a:p>
            <a:pPr marL="367383" indent="-367383" algn="ctr">
              <a:buFont typeface="Wingdings" panose="05000000000000000000" pitchFamily="2" charset="2"/>
              <a:buChar char="ü"/>
            </a:pPr>
            <a:r>
              <a:rPr lang="en-US" sz="2571" kern="0" dirty="0">
                <a:solidFill>
                  <a:srgbClr val="4A72A8"/>
                </a:solidFill>
                <a:latin typeface="Tahoma" panose="020B0604030504040204" pitchFamily="34" charset="0"/>
                <a:ea typeface="Open Sans Condensed" panose="020B0806030504020204" pitchFamily="34" charset="0"/>
                <a:cs typeface="Open Sans Condensed" panose="020B0806030504020204" pitchFamily="34" charset="0"/>
              </a:rPr>
              <a:t>Unnecessary frontline decisions</a:t>
            </a:r>
          </a:p>
          <a:p>
            <a:pPr algn="ctr"/>
            <a:endParaRPr lang="en-US" sz="2571" dirty="0"/>
          </a:p>
          <a:p>
            <a:pPr algn="ctr"/>
            <a:endParaRPr lang="en-US" sz="2571" dirty="0"/>
          </a:p>
        </p:txBody>
      </p:sp>
      <p:sp>
        <p:nvSpPr>
          <p:cNvPr id="4" name="Title 1"/>
          <p:cNvSpPr txBox="1">
            <a:spLocks/>
          </p:cNvSpPr>
          <p:nvPr/>
        </p:nvSpPr>
        <p:spPr>
          <a:xfrm>
            <a:off x="3940969" y="244929"/>
            <a:ext cx="3656920" cy="408214"/>
          </a:xfrm>
          <a:prstGeom prst="rect">
            <a:avLst/>
          </a:prstGeom>
          <a:noFill/>
          <a:ln>
            <a:noFill/>
          </a:ln>
        </p:spPr>
        <p:txBody>
          <a:bodyPr vert="horz" wrap="square" lIns="87332" tIns="43666" rIns="87332" bIns="43666" numCol="1" anchor="ctr" anchorCtr="0" compatLnSpc="1">
            <a:prstTxWarp prst="textNoShape">
              <a:avLst/>
            </a:prstTxWarp>
          </a:bodyPr>
          <a:lstStyle>
            <a:lvl1pPr algn="ctr" rtl="0" eaLnBrk="1" fontAlgn="base" hangingPunct="1">
              <a:spcBef>
                <a:spcPct val="0"/>
              </a:spcBef>
              <a:spcAft>
                <a:spcPct val="0"/>
              </a:spcAft>
              <a:defRPr sz="3900">
                <a:solidFill>
                  <a:schemeClr val="tx2"/>
                </a:solidFill>
                <a:latin typeface="+mj-lt"/>
                <a:ea typeface="+mj-ea"/>
                <a:cs typeface="+mj-cs"/>
              </a:defRPr>
            </a:lvl1pPr>
            <a:lvl2pPr algn="ctr" rtl="0" eaLnBrk="1" fontAlgn="base" hangingPunct="1">
              <a:spcBef>
                <a:spcPct val="0"/>
              </a:spcBef>
              <a:spcAft>
                <a:spcPct val="0"/>
              </a:spcAft>
              <a:defRPr sz="3900">
                <a:solidFill>
                  <a:schemeClr val="tx2"/>
                </a:solidFill>
                <a:latin typeface="Tahoma" pitchFamily="34" charset="0"/>
                <a:cs typeface="Arial" charset="0"/>
              </a:defRPr>
            </a:lvl2pPr>
            <a:lvl3pPr algn="ctr" rtl="0" eaLnBrk="1" fontAlgn="base" hangingPunct="1">
              <a:spcBef>
                <a:spcPct val="0"/>
              </a:spcBef>
              <a:spcAft>
                <a:spcPct val="0"/>
              </a:spcAft>
              <a:defRPr sz="3900">
                <a:solidFill>
                  <a:schemeClr val="tx2"/>
                </a:solidFill>
                <a:latin typeface="Tahoma" pitchFamily="34" charset="0"/>
                <a:cs typeface="Arial" charset="0"/>
              </a:defRPr>
            </a:lvl3pPr>
            <a:lvl4pPr algn="ctr" rtl="0" eaLnBrk="1" fontAlgn="base" hangingPunct="1">
              <a:spcBef>
                <a:spcPct val="0"/>
              </a:spcBef>
              <a:spcAft>
                <a:spcPct val="0"/>
              </a:spcAft>
              <a:defRPr sz="3900">
                <a:solidFill>
                  <a:schemeClr val="tx2"/>
                </a:solidFill>
                <a:latin typeface="Tahoma" pitchFamily="34" charset="0"/>
                <a:cs typeface="Arial" charset="0"/>
              </a:defRPr>
            </a:lvl4pPr>
            <a:lvl5pPr algn="ctr" rtl="0" eaLnBrk="1" fontAlgn="base" hangingPunct="1">
              <a:spcBef>
                <a:spcPct val="0"/>
              </a:spcBef>
              <a:spcAft>
                <a:spcPct val="0"/>
              </a:spcAft>
              <a:defRPr sz="3900">
                <a:solidFill>
                  <a:schemeClr val="tx2"/>
                </a:solidFill>
                <a:latin typeface="Tahoma" pitchFamily="34" charset="0"/>
                <a:cs typeface="Arial" charset="0"/>
              </a:defRPr>
            </a:lvl5pPr>
            <a:lvl6pPr marL="407548" algn="ctr" rtl="0" eaLnBrk="1" fontAlgn="base" hangingPunct="1">
              <a:spcBef>
                <a:spcPct val="0"/>
              </a:spcBef>
              <a:spcAft>
                <a:spcPct val="0"/>
              </a:spcAft>
              <a:defRPr sz="3900">
                <a:solidFill>
                  <a:schemeClr val="tx2"/>
                </a:solidFill>
                <a:latin typeface="Arial" charset="0"/>
                <a:cs typeface="Arial" charset="0"/>
              </a:defRPr>
            </a:lvl6pPr>
            <a:lvl7pPr marL="815096" algn="ctr" rtl="0" eaLnBrk="1" fontAlgn="base" hangingPunct="1">
              <a:spcBef>
                <a:spcPct val="0"/>
              </a:spcBef>
              <a:spcAft>
                <a:spcPct val="0"/>
              </a:spcAft>
              <a:defRPr sz="3900">
                <a:solidFill>
                  <a:schemeClr val="tx2"/>
                </a:solidFill>
                <a:latin typeface="Arial" charset="0"/>
                <a:cs typeface="Arial" charset="0"/>
              </a:defRPr>
            </a:lvl7pPr>
            <a:lvl8pPr marL="1222644" algn="ctr" rtl="0" eaLnBrk="1" fontAlgn="base" hangingPunct="1">
              <a:spcBef>
                <a:spcPct val="0"/>
              </a:spcBef>
              <a:spcAft>
                <a:spcPct val="0"/>
              </a:spcAft>
              <a:defRPr sz="3900">
                <a:solidFill>
                  <a:schemeClr val="tx2"/>
                </a:solidFill>
                <a:latin typeface="Arial" charset="0"/>
                <a:cs typeface="Arial" charset="0"/>
              </a:defRPr>
            </a:lvl8pPr>
            <a:lvl9pPr marL="1630192" algn="ctr" rtl="0" eaLnBrk="1" fontAlgn="base" hangingPunct="1">
              <a:spcBef>
                <a:spcPct val="0"/>
              </a:spcBef>
              <a:spcAft>
                <a:spcPct val="0"/>
              </a:spcAft>
              <a:defRPr sz="3900">
                <a:solidFill>
                  <a:schemeClr val="tx2"/>
                </a:solidFill>
                <a:latin typeface="Arial" charset="0"/>
                <a:cs typeface="Arial" charset="0"/>
              </a:defRPr>
            </a:lvl9pPr>
          </a:lstStyle>
          <a:p>
            <a:pPr algn="l" eaLnBrk="0" hangingPunct="0"/>
            <a:r>
              <a:rPr lang="en-US" sz="3000" b="1" kern="0" dirty="0">
                <a:solidFill>
                  <a:srgbClr val="4A72A8"/>
                </a:solidFill>
                <a:latin typeface="Tahoma" panose="020B0604030504040204" pitchFamily="34" charset="0"/>
                <a:ea typeface="Open Sans Condensed" panose="020B0806030504020204" pitchFamily="34" charset="0"/>
                <a:cs typeface="Open Sans Condensed" panose="020B0806030504020204" pitchFamily="34" charset="0"/>
              </a:rPr>
              <a:t>The Critical Path</a:t>
            </a:r>
          </a:p>
        </p:txBody>
      </p:sp>
    </p:spTree>
    <p:extLst>
      <p:ext uri="{BB962C8B-B14F-4D97-AF65-F5344CB8AC3E}">
        <p14:creationId xmlns:p14="http://schemas.microsoft.com/office/powerpoint/2010/main" val="299715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Image result for many roa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167"/>
            <a:ext cx="12192000" cy="7306229"/>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0"/>
          </p:nvPr>
        </p:nvSpPr>
        <p:spPr>
          <a:xfrm>
            <a:off x="11269236" y="6492309"/>
            <a:ext cx="454335" cy="365691"/>
          </a:xfrm>
        </p:spPr>
        <p:txBody>
          <a:bodyPr/>
          <a:lstStyle/>
          <a:p>
            <a:pPr algn="r" fontAlgn="base">
              <a:spcBef>
                <a:spcPct val="0"/>
              </a:spcBef>
              <a:spcAft>
                <a:spcPct val="0"/>
              </a:spcAft>
            </a:pPr>
            <a:fld id="{7422CD4A-2F8F-4C49-910D-A58329D88FAA}" type="slidenum">
              <a:rPr lang="en-US" sz="1286" b="1">
                <a:solidFill>
                  <a:schemeClr val="bg1"/>
                </a:solidFill>
                <a:latin typeface="Arial" pitchFamily="34" charset="0"/>
                <a:cs typeface="Arial" pitchFamily="34" charset="0"/>
              </a:rPr>
              <a:pPr algn="r" fontAlgn="base">
                <a:spcBef>
                  <a:spcPct val="0"/>
                </a:spcBef>
                <a:spcAft>
                  <a:spcPct val="0"/>
                </a:spcAft>
              </a:pPr>
              <a:t>9</a:t>
            </a:fld>
            <a:endParaRPr lang="en-US" sz="1286" b="1" dirty="0">
              <a:solidFill>
                <a:schemeClr val="bg1"/>
              </a:solidFill>
              <a:latin typeface="Arial" pitchFamily="34" charset="0"/>
              <a:cs typeface="Arial" pitchFamily="34" charset="0"/>
            </a:endParaRPr>
          </a:p>
        </p:txBody>
      </p:sp>
      <p:sp>
        <p:nvSpPr>
          <p:cNvPr id="4" name="TextBox 3"/>
          <p:cNvSpPr txBox="1"/>
          <p:nvPr/>
        </p:nvSpPr>
        <p:spPr>
          <a:xfrm>
            <a:off x="3830047" y="19508"/>
            <a:ext cx="4552849" cy="686085"/>
          </a:xfrm>
          <a:prstGeom prst="rect">
            <a:avLst/>
          </a:prstGeom>
          <a:noFill/>
        </p:spPr>
        <p:txBody>
          <a:bodyPr wrap="none" rtlCol="0">
            <a:spAutoFit/>
          </a:bodyPr>
          <a:lstStyle/>
          <a:p>
            <a:r>
              <a:rPr lang="en-US" sz="1929" b="1" dirty="0">
                <a:solidFill>
                  <a:srgbClr val="333333"/>
                </a:solidFill>
              </a:rPr>
              <a:t>Organizational &amp; Operational Factors</a:t>
            </a:r>
          </a:p>
          <a:p>
            <a:pPr algn="ctr"/>
            <a:r>
              <a:rPr lang="en-US" sz="1929" b="1" dirty="0">
                <a:solidFill>
                  <a:srgbClr val="333333"/>
                </a:solidFill>
              </a:rPr>
              <a:t>(Culture)</a:t>
            </a:r>
          </a:p>
        </p:txBody>
      </p:sp>
      <p:sp>
        <p:nvSpPr>
          <p:cNvPr id="8" name="TextBox 7"/>
          <p:cNvSpPr txBox="1"/>
          <p:nvPr/>
        </p:nvSpPr>
        <p:spPr>
          <a:xfrm>
            <a:off x="4716277" y="1295723"/>
            <a:ext cx="2783134" cy="389209"/>
          </a:xfrm>
          <a:prstGeom prst="rect">
            <a:avLst/>
          </a:prstGeom>
          <a:noFill/>
        </p:spPr>
        <p:txBody>
          <a:bodyPr wrap="none" rtlCol="0">
            <a:spAutoFit/>
          </a:bodyPr>
          <a:lstStyle/>
          <a:p>
            <a:r>
              <a:rPr lang="en-US" sz="1929" b="1" dirty="0">
                <a:solidFill>
                  <a:schemeClr val="accent5">
                    <a:lumMod val="25000"/>
                  </a:schemeClr>
                </a:solidFill>
              </a:rPr>
              <a:t>Management Systems</a:t>
            </a:r>
          </a:p>
        </p:txBody>
      </p:sp>
      <p:sp>
        <p:nvSpPr>
          <p:cNvPr id="10" name="TextBox 9"/>
          <p:cNvSpPr txBox="1"/>
          <p:nvPr/>
        </p:nvSpPr>
        <p:spPr>
          <a:xfrm>
            <a:off x="5354849" y="2448334"/>
            <a:ext cx="1423788" cy="389209"/>
          </a:xfrm>
          <a:prstGeom prst="rect">
            <a:avLst/>
          </a:prstGeom>
          <a:noFill/>
        </p:spPr>
        <p:txBody>
          <a:bodyPr wrap="none" rtlCol="0">
            <a:spAutoFit/>
          </a:bodyPr>
          <a:lstStyle/>
          <a:p>
            <a:r>
              <a:rPr lang="en-US" sz="1929" b="1" dirty="0">
                <a:solidFill>
                  <a:schemeClr val="accent5">
                    <a:lumMod val="25000"/>
                  </a:schemeClr>
                </a:solidFill>
              </a:rPr>
              <a:t>Processes</a:t>
            </a:r>
          </a:p>
        </p:txBody>
      </p:sp>
      <p:sp>
        <p:nvSpPr>
          <p:cNvPr id="11" name="TextBox 10"/>
          <p:cNvSpPr txBox="1"/>
          <p:nvPr/>
        </p:nvSpPr>
        <p:spPr>
          <a:xfrm>
            <a:off x="6504214" y="3682276"/>
            <a:ext cx="707245" cy="389209"/>
          </a:xfrm>
          <a:prstGeom prst="rect">
            <a:avLst/>
          </a:prstGeom>
          <a:noFill/>
        </p:spPr>
        <p:txBody>
          <a:bodyPr wrap="none" rtlCol="0">
            <a:spAutoFit/>
          </a:bodyPr>
          <a:lstStyle/>
          <a:p>
            <a:r>
              <a:rPr lang="en-US" sz="1929" b="1" dirty="0">
                <a:solidFill>
                  <a:srgbClr val="FF0000"/>
                </a:solidFill>
              </a:rPr>
              <a:t>Risk</a:t>
            </a:r>
          </a:p>
        </p:txBody>
      </p:sp>
      <p:sp>
        <p:nvSpPr>
          <p:cNvPr id="13" name="TextBox 12"/>
          <p:cNvSpPr txBox="1"/>
          <p:nvPr/>
        </p:nvSpPr>
        <p:spPr>
          <a:xfrm>
            <a:off x="5567701" y="5983988"/>
            <a:ext cx="1077539" cy="389209"/>
          </a:xfrm>
          <a:prstGeom prst="rect">
            <a:avLst/>
          </a:prstGeom>
          <a:noFill/>
        </p:spPr>
        <p:txBody>
          <a:bodyPr wrap="none" rtlCol="0">
            <a:spAutoFit/>
          </a:bodyPr>
          <a:lstStyle/>
          <a:p>
            <a:r>
              <a:rPr lang="en-US" sz="1929" b="1" dirty="0"/>
              <a:t>Results</a:t>
            </a:r>
          </a:p>
        </p:txBody>
      </p:sp>
      <p:sp>
        <p:nvSpPr>
          <p:cNvPr id="9" name="TextBox 8"/>
          <p:cNvSpPr txBox="1"/>
          <p:nvPr/>
        </p:nvSpPr>
        <p:spPr>
          <a:xfrm>
            <a:off x="4626429" y="3682276"/>
            <a:ext cx="1021433" cy="389209"/>
          </a:xfrm>
          <a:prstGeom prst="rect">
            <a:avLst/>
          </a:prstGeom>
          <a:noFill/>
        </p:spPr>
        <p:txBody>
          <a:bodyPr wrap="none" rtlCol="0">
            <a:spAutoFit/>
          </a:bodyPr>
          <a:lstStyle/>
          <a:p>
            <a:r>
              <a:rPr lang="en-US" sz="1929" b="1" dirty="0">
                <a:solidFill>
                  <a:srgbClr val="00B050"/>
                </a:solidFill>
              </a:rPr>
              <a:t>Benefit</a:t>
            </a:r>
          </a:p>
        </p:txBody>
      </p:sp>
      <p:cxnSp>
        <p:nvCxnSpPr>
          <p:cNvPr id="6" name="Straight Connector 5"/>
          <p:cNvCxnSpPr/>
          <p:nvPr/>
        </p:nvCxnSpPr>
        <p:spPr>
          <a:xfrm>
            <a:off x="28875" y="705593"/>
            <a:ext cx="12118206" cy="1"/>
          </a:xfrm>
          <a:prstGeom prst="line">
            <a:avLst/>
          </a:prstGeom>
          <a:ln w="28575">
            <a:solidFill>
              <a:srgbClr val="CC4129"/>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75849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LOCK_SLIDE" val="0"/>
  <p:tag name="ARTICULATE_SLIDE_NAV" val="5"/>
  <p:tag name="ARTICULATE_SLIDE_GUID" val="f458b818-c325-4945-9f75-ca779380dbc2"/>
</p:tagLst>
</file>

<file path=ppt/theme/theme1.xml><?xml version="1.0" encoding="utf-8"?>
<a:theme xmlns:a="http://schemas.openxmlformats.org/drawingml/2006/main" name="Collins Masters: Covers">
  <a:themeElements>
    <a:clrScheme name="1: RTX PRIMARY PALETTE">
      <a:dk1>
        <a:sysClr val="windowText" lastClr="000000"/>
      </a:dk1>
      <a:lt1>
        <a:sysClr val="window" lastClr="FFFFFF"/>
      </a:lt1>
      <a:dk2>
        <a:srgbClr val="CE1126"/>
      </a:dk2>
      <a:lt2>
        <a:srgbClr val="FFFFFF"/>
      </a:lt2>
      <a:accent1>
        <a:srgbClr val="000000"/>
      </a:accent1>
      <a:accent2>
        <a:srgbClr val="63666A"/>
      </a:accent2>
      <a:accent3>
        <a:srgbClr val="B1B3B3"/>
      </a:accent3>
      <a:accent4>
        <a:srgbClr val="D9D9D6"/>
      </a:accent4>
      <a:accent5>
        <a:srgbClr val="F7F7F7"/>
      </a:accent5>
      <a:accent6>
        <a:srgbClr val="FFFFFF"/>
      </a:accent6>
      <a:hlink>
        <a:srgbClr val="CE1126"/>
      </a:hlink>
      <a:folHlink>
        <a:srgbClr val="000000"/>
      </a:folHlink>
    </a:clrScheme>
    <a:fontScheme name="RTX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_Collins_PPT_Non_tech_data_16x9_internal" id="{B82BE9C0-C93E-B342-83A7-9B688A9500D2}" vid="{3BB40FCB-6667-1E47-BE2D-5EA748AB28C3}"/>
    </a:ext>
  </a:extLst>
</a:theme>
</file>

<file path=ppt/theme/theme2.xml><?xml version="1.0" encoding="utf-8"?>
<a:theme xmlns:a="http://schemas.openxmlformats.org/drawingml/2006/main" name="Collins Masters: Content">
  <a:themeElements>
    <a:clrScheme name="Collins Color Pallet">
      <a:dk1>
        <a:srgbClr val="000000"/>
      </a:dk1>
      <a:lt1>
        <a:srgbClr val="FFFFFF"/>
      </a:lt1>
      <a:dk2>
        <a:srgbClr val="CE1126"/>
      </a:dk2>
      <a:lt2>
        <a:srgbClr val="D9D9D6"/>
      </a:lt2>
      <a:accent1>
        <a:srgbClr val="63666A"/>
      </a:accent1>
      <a:accent2>
        <a:srgbClr val="B7A99A"/>
      </a:accent2>
      <a:accent3>
        <a:srgbClr val="7BA7BC"/>
      </a:accent3>
      <a:accent4>
        <a:srgbClr val="EFB661"/>
      </a:accent4>
      <a:accent5>
        <a:srgbClr val="908CC2"/>
      </a:accent5>
      <a:accent6>
        <a:srgbClr val="9ABEC0"/>
      </a:accent6>
      <a:hlink>
        <a:srgbClr val="CE1126"/>
      </a:hlink>
      <a:folHlink>
        <a:srgbClr val="000000"/>
      </a:folHlink>
    </a:clrScheme>
    <a:fontScheme name="RTX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_Collins_PPT_Non_tech_data_16x9_internal" id="{B82BE9C0-C93E-B342-83A7-9B688A9500D2}" vid="{736E1B27-418E-A544-8BD2-C60B214F16BB}"/>
    </a:ext>
  </a:extLst>
</a:theme>
</file>

<file path=ppt/theme/theme3.xml><?xml version="1.0" encoding="utf-8"?>
<a:theme xmlns:a="http://schemas.openxmlformats.org/drawingml/2006/main" name="Collins Masters: Section Breakers">
  <a:themeElements>
    <a:clrScheme name="RTX GRAYSCALE">
      <a:dk1>
        <a:sysClr val="windowText" lastClr="000000"/>
      </a:dk1>
      <a:lt1>
        <a:sysClr val="window" lastClr="FFFFFF"/>
      </a:lt1>
      <a:dk2>
        <a:srgbClr val="CE1126"/>
      </a:dk2>
      <a:lt2>
        <a:srgbClr val="FFFFFF"/>
      </a:lt2>
      <a:accent1>
        <a:srgbClr val="000000"/>
      </a:accent1>
      <a:accent2>
        <a:srgbClr val="63666A"/>
      </a:accent2>
      <a:accent3>
        <a:srgbClr val="B1B3B3"/>
      </a:accent3>
      <a:accent4>
        <a:srgbClr val="D9D9D6"/>
      </a:accent4>
      <a:accent5>
        <a:srgbClr val="F7F7F7"/>
      </a:accent5>
      <a:accent6>
        <a:srgbClr val="FFFFFF"/>
      </a:accent6>
      <a:hlink>
        <a:srgbClr val="CE1126"/>
      </a:hlink>
      <a:folHlink>
        <a:srgbClr val="000000"/>
      </a:folHlink>
    </a:clrScheme>
    <a:fontScheme name="RTX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_Collins_PPT_Non_tech_data_16x9_internal" id="{B82BE9C0-C93E-B342-83A7-9B688A9500D2}" vid="{C72CEE75-4C1B-8C4B-913A-B0BE5F6E8D95}"/>
    </a:ext>
  </a:extLst>
</a:theme>
</file>

<file path=ppt/theme/theme4.xml><?xml version="1.0" encoding="utf-8"?>
<a:theme xmlns:a="http://schemas.openxmlformats.org/drawingml/2006/main" name="1_Collins Masters: Content">
  <a:themeElements>
    <a:clrScheme name="Collins Color Pallet">
      <a:dk1>
        <a:srgbClr val="000000"/>
      </a:dk1>
      <a:lt1>
        <a:srgbClr val="FFFFFF"/>
      </a:lt1>
      <a:dk2>
        <a:srgbClr val="CE1126"/>
      </a:dk2>
      <a:lt2>
        <a:srgbClr val="D9D9D6"/>
      </a:lt2>
      <a:accent1>
        <a:srgbClr val="63666A"/>
      </a:accent1>
      <a:accent2>
        <a:srgbClr val="B7A99A"/>
      </a:accent2>
      <a:accent3>
        <a:srgbClr val="7BA7BC"/>
      </a:accent3>
      <a:accent4>
        <a:srgbClr val="EFB661"/>
      </a:accent4>
      <a:accent5>
        <a:srgbClr val="908CC2"/>
      </a:accent5>
      <a:accent6>
        <a:srgbClr val="9ABEC0"/>
      </a:accent6>
      <a:hlink>
        <a:srgbClr val="CE1126"/>
      </a:hlink>
      <a:folHlink>
        <a:srgbClr val="000000"/>
      </a:folHlink>
    </a:clrScheme>
    <a:fontScheme name="RTX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_Collins_PPT_Non_tech_data_16x9_internal" id="{B82BE9C0-C93E-B342-83A7-9B688A9500D2}" vid="{736E1B27-418E-A544-8BD2-C60B214F16BB}"/>
    </a:ext>
  </a:extLst>
</a:theme>
</file>

<file path=ppt/theme/theme5.xml><?xml version="1.0" encoding="utf-8"?>
<a:theme xmlns:a="http://schemas.openxmlformats.org/drawingml/2006/main" name="2_Collins Masters: Content">
  <a:themeElements>
    <a:clrScheme name="Collins Color Pallet">
      <a:dk1>
        <a:srgbClr val="000000"/>
      </a:dk1>
      <a:lt1>
        <a:srgbClr val="FFFFFF"/>
      </a:lt1>
      <a:dk2>
        <a:srgbClr val="CE1126"/>
      </a:dk2>
      <a:lt2>
        <a:srgbClr val="D9D9D6"/>
      </a:lt2>
      <a:accent1>
        <a:srgbClr val="63666A"/>
      </a:accent1>
      <a:accent2>
        <a:srgbClr val="B7A99A"/>
      </a:accent2>
      <a:accent3>
        <a:srgbClr val="7BA7BC"/>
      </a:accent3>
      <a:accent4>
        <a:srgbClr val="EFB661"/>
      </a:accent4>
      <a:accent5>
        <a:srgbClr val="908CC2"/>
      </a:accent5>
      <a:accent6>
        <a:srgbClr val="9ABEC0"/>
      </a:accent6>
      <a:hlink>
        <a:srgbClr val="CE1126"/>
      </a:hlink>
      <a:folHlink>
        <a:srgbClr val="000000"/>
      </a:folHlink>
    </a:clrScheme>
    <a:fontScheme name="RTX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_Collins_PPT_Non_tech_data_16x9_internal" id="{B82BE9C0-C93E-B342-83A7-9B688A9500D2}" vid="{736E1B27-418E-A544-8BD2-C60B214F16BB}"/>
    </a:ext>
  </a:extLst>
</a:theme>
</file>

<file path=ppt/theme/theme6.xml><?xml version="1.0" encoding="utf-8"?>
<a:theme xmlns:a="http://schemas.openxmlformats.org/drawingml/2006/main" name="3_Collins Masters: Content">
  <a:themeElements>
    <a:clrScheme name="Collins Color Pallet">
      <a:dk1>
        <a:srgbClr val="000000"/>
      </a:dk1>
      <a:lt1>
        <a:srgbClr val="FFFFFF"/>
      </a:lt1>
      <a:dk2>
        <a:srgbClr val="CE1126"/>
      </a:dk2>
      <a:lt2>
        <a:srgbClr val="D9D9D6"/>
      </a:lt2>
      <a:accent1>
        <a:srgbClr val="63666A"/>
      </a:accent1>
      <a:accent2>
        <a:srgbClr val="B7A99A"/>
      </a:accent2>
      <a:accent3>
        <a:srgbClr val="7BA7BC"/>
      </a:accent3>
      <a:accent4>
        <a:srgbClr val="EFB661"/>
      </a:accent4>
      <a:accent5>
        <a:srgbClr val="908CC2"/>
      </a:accent5>
      <a:accent6>
        <a:srgbClr val="9ABEC0"/>
      </a:accent6>
      <a:hlink>
        <a:srgbClr val="CE1126"/>
      </a:hlink>
      <a:folHlink>
        <a:srgbClr val="000000"/>
      </a:folHlink>
    </a:clrScheme>
    <a:fontScheme name="RTX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_Collins_PPT_Non_tech_data_16x9" id="{5A81058B-B678-7D4C-9CDE-E0871D5964F8}" vid="{46EB00C2-1F74-1C4E-9BE9-A22EF18667F1}"/>
    </a:ext>
  </a:extLst>
</a:theme>
</file>

<file path=ppt/theme/theme7.xml><?xml version="1.0" encoding="utf-8"?>
<a:theme xmlns:a="http://schemas.openxmlformats.org/drawingml/2006/main" name="4_Collins Masters: Content">
  <a:themeElements>
    <a:clrScheme name="Collins Color Pallet">
      <a:dk1>
        <a:srgbClr val="000000"/>
      </a:dk1>
      <a:lt1>
        <a:srgbClr val="FFFFFF"/>
      </a:lt1>
      <a:dk2>
        <a:srgbClr val="CE1126"/>
      </a:dk2>
      <a:lt2>
        <a:srgbClr val="D9D9D6"/>
      </a:lt2>
      <a:accent1>
        <a:srgbClr val="63666A"/>
      </a:accent1>
      <a:accent2>
        <a:srgbClr val="B7A99A"/>
      </a:accent2>
      <a:accent3>
        <a:srgbClr val="7BA7BC"/>
      </a:accent3>
      <a:accent4>
        <a:srgbClr val="EFB661"/>
      </a:accent4>
      <a:accent5>
        <a:srgbClr val="908CC2"/>
      </a:accent5>
      <a:accent6>
        <a:srgbClr val="9ABEC0"/>
      </a:accent6>
      <a:hlink>
        <a:srgbClr val="CE1126"/>
      </a:hlink>
      <a:folHlink>
        <a:srgbClr val="000000"/>
      </a:folHlink>
    </a:clrScheme>
    <a:fontScheme name="RTX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llins_PowerPoint_Non_technical_data_16x9" id="{04AC40E2-E9DB-0F46-B120-0BFF326BB9DF}" vid="{5DA8CED0-9152-C94E-8366-8C419A48CA47}"/>
    </a:ext>
  </a:extLst>
</a:theme>
</file>

<file path=ppt/theme/theme8.xml><?xml version="1.0" encoding="utf-8"?>
<a:theme xmlns:a="http://schemas.openxmlformats.org/drawingml/2006/main" name="Office Theme">
  <a:themeElements>
    <a:clrScheme name="RTX Colors">
      <a:dk1>
        <a:sysClr val="windowText" lastClr="000000"/>
      </a:dk1>
      <a:lt1>
        <a:sysClr val="window" lastClr="FFFFFF"/>
      </a:lt1>
      <a:dk2>
        <a:srgbClr val="CE1126"/>
      </a:dk2>
      <a:lt2>
        <a:srgbClr val="FFFFFF"/>
      </a:lt2>
      <a:accent1>
        <a:srgbClr val="000000"/>
      </a:accent1>
      <a:accent2>
        <a:srgbClr val="464648"/>
      </a:accent2>
      <a:accent3>
        <a:srgbClr val="6B6B6D"/>
      </a:accent3>
      <a:accent4>
        <a:srgbClr val="89898A"/>
      </a:accent4>
      <a:accent5>
        <a:srgbClr val="B8B8B9"/>
      </a:accent5>
      <a:accent6>
        <a:srgbClr val="D4D4D5"/>
      </a:accent6>
      <a:hlink>
        <a:srgbClr val="CE1126"/>
      </a:hlink>
      <a:folHlink>
        <a:srgbClr val="000000"/>
      </a:folHlink>
    </a:clrScheme>
    <a:fontScheme name="RTX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RTX Colors">
      <a:dk1>
        <a:sysClr val="windowText" lastClr="000000"/>
      </a:dk1>
      <a:lt1>
        <a:sysClr val="window" lastClr="FFFFFF"/>
      </a:lt1>
      <a:dk2>
        <a:srgbClr val="CE1126"/>
      </a:dk2>
      <a:lt2>
        <a:srgbClr val="FFFFFF"/>
      </a:lt2>
      <a:accent1>
        <a:srgbClr val="000000"/>
      </a:accent1>
      <a:accent2>
        <a:srgbClr val="464648"/>
      </a:accent2>
      <a:accent3>
        <a:srgbClr val="6B6B6D"/>
      </a:accent3>
      <a:accent4>
        <a:srgbClr val="89898A"/>
      </a:accent4>
      <a:accent5>
        <a:srgbClr val="B8B8B9"/>
      </a:accent5>
      <a:accent6>
        <a:srgbClr val="D4D4D5"/>
      </a:accent6>
      <a:hlink>
        <a:srgbClr val="CE1126"/>
      </a:hlink>
      <a:folHlink>
        <a:srgbClr val="000000"/>
      </a:folHlink>
    </a:clrScheme>
    <a:fontScheme name="RTX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WrappedLabelHistory xmlns:xsi="http://www.w3.org/2001/XMLSchema-instance" xmlns:xsd="http://www.w3.org/2001/XMLSchema" xmlns="http://www.boldonjames.com/2016/02/Classifier/internal/wrappedLabelHistory">
  <Value>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jZGU1M2FjMS1iZjVmLTRhYWUtOWNmMS0wNzUwOWUyM2E0YjAiIG9yaWdpbj0iZGVmYXVsdFZhbHVlIj48ZWxlbWVudCB1aWQ9ImJiYTk0YzY1LWFjM2QtNGYzNC1iMmUxLThkZTExZWY2ZjAxYyIgdmFsdWU9IiIgeG1sbnM9Imh0dHA6Ly93d3cuYm9sZG9uamFtZXMuY29tLzIwMDgvMDEvc2llL2ludGVybmFsL2xhYmVsIiAvPjwvc2lzbD48VXNlck5hbWU+VVNcbnJwMDI0MTU4MjwvVXNlck5hbWU+PERhdGVUaW1lPjIvMTIvMjAyMCAyOjQ5OjE3IFBNPC9EYXRlVGltZT48TGFiZWxTdHJpbmc+T3JpZ2luIEp1cmlzZGljdGlvbjogVVMgPC9MYWJlbFN0cmluZz48L2l0ZW0+PGl0ZW0+PHNpc2wgc2lzbFZlcnNpb249IjAiIHBvbGljeT0iY2RlNTNhYzEtYmY1Zi00YWFlLTljZjEtMDc1MDllMjNhNGIwIiBvcmlnaW49InVzZXJTZWxlY3RlZCI+PGVsZW1lbnQgdWlkPSJiYmE5NGM2NS1hYzNkLTRmMzQtYjJlMS04ZGUxMWVmNmYwMWMiIHZhbHVlPSIiIHhtbG5zPSJodHRwOi8vd3d3LmJvbGRvbmphbWVzLmNvbS8yMDA4LzAxL3NpZS9pbnRlcm5hbC9sYWJlbCIgLz48ZWxlbWVudCB1aWQ9IjU5OGNmYzI4LTVkZmQtNGYwNi04YzAxLWM3NTg4ZmQzOTRmMCIgdmFsdWU9IiIgeG1sbnM9Imh0dHA6Ly93d3cuYm9sZG9uamFtZXMuY29tLzIwMDgvMDEvc2llL2ludGVybmFsL2xhYmVsIiAvPjxlbGVtZW50IHVpZD0iYWFmYzlhOTUtZWU1ZC00ODdjLTljNGUtNjdhNTM4MGYyOTkxIiB2YWx1ZT0iIiB4bWxucz0iaHR0cDovL3d3dy5ib2xkb25qYW1lcy5jb20vMjAwOC8wMS9zaWUvaW50ZXJuYWwvbGFiZWwiIC8+PGVsZW1lbnQgdWlkPSJkNzU5Y2Q3YS1iNTdjLTQyZTQtOWE0OS05YjgyYTIzMzc1NzkiIHZhbHVlPSIiIHhtbG5zPSJodHRwOi8vd3d3LmJvbGRvbmphbWVzLmNvbS8yMDA4LzAxL3NpZS9pbnRlcm5hbC9sYWJlbCIgLz48ZWxlbWVudCB1aWQ9ImMyMDZkNWZhLWFlZTEtNGY2NC04OWQ5LWY4MWU0ZDdiM2FjYyIgdmFsdWU9IiIgeG1sbnM9Imh0dHA6Ly93d3cuYm9sZG9uamFtZXMuY29tLzIwMDgvMDEvc2llL2ludGVybmFsL2xhYmVsIiAvPjwvc2lzbD48VXNlck5hbWU+VVNcbnJwMDI0MTU4MjwvVXNlck5hbWU+PERhdGVUaW1lPjIvMTIvMjAyMCAzOjAzOjA5IFBNPC9EYXRlVGltZT48TGFiZWxTdHJpbmc+T3JpZ2luIEp1cmlzZGljdGlvbjogVVMgIHwgUmF5dGhlb24gQ29tcGV0aXRpb24gU2Vuc2l0aXZlIHwgUGVyIEN1cnJlbnQgUmF5dGhlb24gUG9saWN5IChSUC1PR0MtMDM1KSB8IE5vbi1FeHBvcnQgQ29udHJvbGxlZCBUZWNobmljYWwgSW5mb3JtYXRpb24gKEVYSU0gRGV0ZXJtaW5lZCBPbmx5KSB8IFBlciBDdXJyZW50IFJheXRoZW9uIFBvbGljeSAoUEktT0dDLUdUQy01MDA0KTwvTGFiZWxTdHJpbmc+PC9pdGVtPjxpdGVtPjxzaXNsIHNpc2xWZXJzaW9uPSIwIiBwb2xpY3k9ImNkZTUzYWMxLWJmNWYtNGFhZS05Y2YxLTA3NTA5ZTIzYTRiMCIgb3JpZ2luPSJ1c2VyU2VsZWN0ZWQiPjxlbGVtZW50IHVpZD0iYmJhOTRjNjUtYWMzZC00ZjM0LWIyZTEtOGRlMTFlZjZmMDFjIiB2YWx1ZT0iIiB4bWxucz0iaHR0cDovL3d3dy5ib2xkb25qYW1lcy5jb20vMjAwOC8wMS9zaWUvaW50ZXJuYWwvbGFiZWwiIC8+PGVsZW1lbnQgdWlkPSI5OTdhNzE2ZS1jMDNmLTQzYjEtYTViMC1kNmNkMDRlOWJhNDAiIHZhbHVlPSIiIHhtbG5zPSJodHRwOi8vd3d3LmJvbGRvbmphbWVzLmNvbS8yMDA4LzAxL3NpZS9pbnRlcm5hbC9sYWJlbCIgLz48ZWxlbWVudCB1aWQ9ImFhZmM5YTk1LWVlNWQtNDg3Yy05YzRlLTY3YTUzODBmMjk5MSIgdmFsdWU9IiIgeG1sbnM9Imh0dHA6Ly93d3cuYm9sZG9uamFtZXMuY29tLzIwMDgvMDEvc2llL2ludGVybmFsL2xhYmVsIiAvPjxlbGVtZW50IHVpZD0iY2FlMTFhNmItMjFiMS00OWQ4LTk5ZDgtZWQzMDY4NTEzODRhIiB2YWx1ZT0iIiB4bWxucz0iaHR0cDovL3d3dy5ib2xkb25qYW1lcy5jb20vMjAwOC8wMS9zaWUvaW50ZXJuYWwvbGFiZWwiIC8+PGVsZW1lbnQgdWlkPSJjMjA2ZDVmYS1hZWUxLTRmNjQtODlkOS1mODFlNGQ3YjNhY2MiIHZhbHVlPSIiIHhtbG5zPSJodHRwOi8vd3d3LmJvbGRvbmphbWVzLmNvbS8yMDA4LzAxL3NpZS9pbnRlcm5hbC9sYWJlbCIgLz48L3Npc2w+PFVzZXJOYW1lPlVTXG5ycDAyNDE1ODI8L1VzZXJOYW1lPjxEYXRlVGltZT4yLzEyLzIwMjAgMzoyODo1NyBQTTwvRGF0ZVRpbWU+PExhYmVsU3RyaW5nPk9yaWdpbiBKdXJpc2RpY3Rpb246IFVTICB8IFJheXRoZW9uIFByb3ByaWV0YXJ5IHwgUGVyIEN1cnJlbnQgUmF5dGhlb24gUG9saWN5IChSUC1PR0MtMDM1KSB8IFVTLUlUQVIgQ29udHJvbGxlZCB8IFBlciBDdXJyZW50IFJheXRoZW9uIFBvbGljeSAoUEktT0dDLUdUQy01MDA0KTwvTGFiZWxTdHJpbmc+PC9pdGVtPjxpdGVtPjxzaXNsIHNpc2xWZXJzaW9uPSIwIiBwb2xpY3k9ImNkZTUzYWMxLWJmNWYtNGFhZS05Y2YxLTA3NTA5ZTIzYTRiMCIgb3JpZ2luPSJ1c2VyU2VsZWN0ZWQiPjxlbGVtZW50IHVpZD0iYmJhOTRjNjUtYWMzZC00ZjM0LWIyZTEtOGRlMTFlZjZmMDFjIiB2YWx1ZT0iIiB4bWxucz0iaHR0cDovL3d3dy5ib2xkb25qYW1lcy5jb20vMjAwOC8wMS9zaWUvaW50ZXJuYWwvbGFiZWwiIC8+PGVsZW1lbnQgdWlkPSIwMTJlYjIyYy03NmNhLTRlNGYtOGFiOS1mYWJiMDU0YWUxNDAiIHZhbHVlPSIiIHhtbG5zPSJodHRwOi8vd3d3LmJvbGRvbmphbWVzLmNvbS8yMDA4LzAxL3NpZS9pbnRlcm5hbC9sYWJlbCIgLz48ZWxlbWVudCB1aWQ9ImFhZmM5YTk1LWVlNWQtNDg3Yy05YzRlLTY3YTUzODBmMjk5MSIgdmFsdWU9IiIgeG1sbnM9Imh0dHA6Ly93d3cuYm9sZG9uamFtZXMuY29tLzIwMDgvMDEvc2llL2ludGVybmFsL2xhYmVsIiAvPjxlbGVtZW50IHVpZD0iYmMyYjdjMDEtNmRiMS00ZTdkLTg4ZDEtZmM2MTY3NGY4NmZkIiB2YWx1ZT0iIiB4bWxucz0iaHR0cDovL3d3dy5ib2xkb25qYW1lcy5jb20vMjAwOC8wMS9zaWUvaW50ZXJuYWwvbGFiZWwiIC8+PGVsZW1lbnQgdWlkPSI5MmU5OTNhMy1hZjMyLTRhZmItYWExOS0zYTQ5Y2RiODJjN2EiIHZhbHVlPSIiIHhtbG5zPSJodHRwOi8vd3d3LmJvbGRvbmphbWVzLmNvbS8yMDA4LzAxL3NpZS9pbnRlcm5hbC9sYWJlbCIgLz48L3Npc2w+PFVzZXJOYW1lPlVTXG5ycDAyNDE1ODI8L1VzZXJOYW1lPjxEYXRlVGltZT4yLzE0LzIwMjAgNDo0Mjo0NCBQTTwvRGF0ZVRpbWU+PExhYmVsU3RyaW5nPk9yaWdpbiBKdXJpc2RpY3Rpb246IFVTICB8IFJheXRoZW9uIE1vc3QgUHJpdmF0ZSB8IFBlciBDdXJyZW50IFJheXRoZW9uIFBvbGljeSAoUlAtT0dDLTAzNSkgfCBPdGhlciBJbmZvcm1hdGlvbiAoTm90IFJlcXVpcmluZyBhbiBFeHBvcnQgQ29udHJvbCBNYXJraW5nKSB8IE5vIG1hcmtpbmcgYXBwbGllZCBieSB0aGUgdG9vbDwvTGFiZWxTdHJpbmc+PC9pdGVtPjxpdGVtPjxzaXNsIHNpc2xWZXJzaW9uPSIwIiBwb2xpY3k9ImNkZTUzYWMxLWJmNWYtNGFhZS05Y2YxLTA3NTA5ZTIzYTRiMCIgb3JpZ2luPSJ1c2VyU2VsZWN0ZWQiPjxlbGVtZW50IHVpZD0iYmJhOTRjNjUtYWMzZC00ZjM0LWIyZTEtOGRlMTFlZjZmMDFjIiB2YWx1ZT0iIiB4bWxucz0iaHR0cDovL3d3dy5ib2xkb25qYW1lcy5jb20vMjAwOC8wMS9zaWUvaW50ZXJuYWwvbGFiZWwiIC8+PGVsZW1lbnQgdWlkPSI5OTdhNzE2ZS1jMDNmLTQzYjEtYTViMC1kNmNkMDRlOWJhNDAiIHZhbHVlPSIiIHhtbG5zPSJodHRwOi8vd3d3LmJvbGRvbmphbWVzLmNvbS8yMDA4LzAxL3NpZS9pbnRlcm5hbC9sYWJlbCIgLz48ZWxlbWVudCB1aWQ9ImFhZmM5YTk1LWVlNWQtNDg3Yy05YzRlLTY3YTUzODBmMjk5MSIgdmFsdWU9IiIgeG1sbnM9Imh0dHA6Ly93d3cuYm9sZG9uamFtZXMuY29tLzIwMDgvMDEvc2llL2ludGVybmFsL2xhYmVsIiAvPjxlbGVtZW50IHVpZD0iZmI5OTEzMDgtYTNkZS00MGE4LTk2N2ItMDkyMjMzNDI0MWJhIiB2YWx1ZT0iIiB4bWxucz0iaHR0cDovL3d3dy5ib2xkb25qYW1lcy5jb20vMjAwOC8wMS9zaWUvaW50ZXJuYWwvbGFiZWwiIC8+PGVsZW1lbnQgdWlkPSJjMjA2ZDVmYS1hZWUxLTRmNjQtODlkOS1mODFlNGQ3YjNhY2MiIHZhbHVlPSIiIHhtbG5zPSJodHRwOi8vd3d3LmJvbGRvbmphbWVzLmNvbS8yMDA4LzAxL3NpZS9pbnRlcm5hbC9sYWJlbCIgLz48L3Npc2w+PFVzZXJOYW1lPlVTXG5ycDAyNDE1ODI8L1VzZXJOYW1lPjxEYXRlVGltZT4yLzE0LzIwMjAgNjoyOTozNCBQTTwvRGF0ZVRpbWU+PExhYmVsU3RyaW5nPk9yaWdpbiBKdXJpc2RpY3Rpb246IFVTICB8IFJheXRoZW9uIFByb3ByaWV0YXJ5IHwgUGVyIEN1cnJlbnQgUmF5dGhlb24gUG9saWN5IChSUC1PR0MtMDM1KSB8IFVTLUV4cG9ydCBDb250cm9sbGVkIEp1cmlzZGljdGlvbiBVbmRldGVybWluZWQgfCBQZXIgQ3VycmVudCBSYXl0aGVvbiBQb2xpY3kgKFBJLU9HQy1HVEMtNTAwNCk8L0xhYmVsU3RyaW5nPjwvaXRlbT48aXRlbT48c2lzbCBzaXNsVmVyc2lvbj0iMCIgcG9saWN5PSJjZGU1M2FjMS1iZjVmLTRhYWUtOWNmMS0wNzUwOWUyM2E0YjAiIG9yaWdpbj0idXNlclNlbGVjdGVkIj48ZWxlbWVudCB1aWQ9ImJiYTk0YzY1LWFjM2QtNGYzNC1iMmUxLThkZTExZWY2ZjAxYyIgdmFsdWU9IiIgeG1sbnM9Imh0dHA6Ly93d3cuYm9sZG9uamFtZXMuY29tLzIwMDgvMDEvc2llL2ludGVybmFsL2xhYmVsIiAvPjxlbGVtZW50IHVpZD0iYWNmOWVjYzMtMGY0NS00MjM0LWE5MGQtZTQzNjhmYWNkOTgxIiB2YWx1ZT0iIiB4bWxucz0iaHR0cDovL3d3dy5ib2xkb25qYW1lcy5jb20vMjAwOC8wMS9zaWUvaW50ZXJuYWwvbGFiZWwiIC8+PGVsZW1lbnQgdWlkPSJhYWZjOWE5NS1lZTVkLTQ4N2MtOWM0ZS02N2E1MzgwZjI5OTEiIHZhbHVlPSIiIHhtbG5zPSJodHRwOi8vd3d3LmJvbGRvbmphbWVzLmNvbS8yMDA4LzAxL3NpZS9pbnRlcm5hbC9sYWJlbCIgLz48ZWxlbWVudCB1aWQ9ImZiOTkxMzA4LWEzZGUtNDBhOC05NjdiLTA5MjIzMzQyNDFiYSIgdmFsdWU9IiIgeG1sbnM9Imh0dHA6Ly93d3cuYm9sZG9uamFtZXMuY29tLzIwMDgvMDEvc2llL2ludGVybmFsL2xhYmVsIiAvPjxlbGVtZW50IHVpZD0iYzIwNmQ1ZmEtYWVlMS00ZjY0LTg5ZDktZjgxZTRkN2IzYWNjIiB2YWx1ZT0iIiB4bWxucz0iaHR0cDovL3d3dy5ib2xkb25qYW1lcy5jb20vMjAwOC8wMS9zaWUvaW50ZXJuYWwvbGFiZWwiIC8+PC9zaXNsPjxVc2VyTmFtZT5VU1xucnAwMjQxNTgyPC9Vc2VyTmFtZT48RGF0ZVRpbWU+Mi8xNy8yMDIwIDg6Mjg6MzEgUE08L0RhdGVUaW1lPjxMYWJlbFN0cmluZz5PcmlnaW4gSnVyaXNkaWN0aW9uOiBVUyAgfCBJbnRlcm5hbCBVc2UgT25seSB8IFBlciBDdXJyZW50IFJheXRoZW9uIFBvbGljeSAoUlAtT0dDLTAzNSkgfCBVUy1FeHBvcnQgQ29udHJvbGxlZCBKdXJpc2RpY3Rpb24gVW5kZXRlcm1pbmVkIHwgUGVyIEN1cnJlbnQgUmF5dGhlb24gUG9saWN5IChQSS1PR0MtR1RDLTUwMDQpPC9MYWJlbFN0cmluZz48L2l0ZW0+PGl0ZW0+PHNpc2wgc2lzbFZlcnNpb249IjAiIHBvbGljeT0iY2RlNTNhYzEtYmY1Zi00YWFlLTljZjEtMDc1MDllMjNhNGIwIiBvcmlnaW49InVzZXJTZWxlY3RlZCI+PGVsZW1lbnQgdWlkPSJiYmE5NGM2NS1hYzNkLTRmMzQtYjJlMS04ZGUxMWVmNmYwMWMiIHZhbHVlPSIiIHhtbG5zPSJodHRwOi8vd3d3LmJvbGRvbmphbWVzLmNvbS8yMDA4LzAxL3NpZS9pbnRlcm5hbC9sYWJlbCIgLz48ZWxlbWVudCB1aWQ9Ijk5N2E3MTZlLWMwM2YtNDNiMS1hNWIwLWQ2Y2QwNGU5YmE0MCIgdmFsdWU9IiIgeG1sbnM9Imh0dHA6Ly93d3cuYm9sZG9uamFtZXMuY29tLzIwMDgvMDEvc2llL2ludGVybmFsL2xhYmVsIiAvPjxlbGVtZW50IHVpZD0iYWFmYzlhOTUtZWU1ZC00ODdjLTljNGUtNjdhNTM4MGYyOTkxIiB2YWx1ZT0iIiB4bWxucz0iaHR0cDovL3d3dy5ib2xkb25qYW1lcy5jb20vMjAwOC8wMS9zaWUvaW50ZXJuYWwvbGFiZWwiIC8+PGVsZW1lbnQgdWlkPSJiYzJiN2MwMS02ZGIxLTRlN2QtODhkMS1mYzYxNjc0Zjg2ZmQiIHZhbHVlPSIiIHhtbG5zPSJodHRwOi8vd3d3LmJvbGRvbmphbWVzLmNvbS8yMDA4LzAxL3NpZS9pbnRlcm5hbC9sYWJlbCIgLz48ZWxlbWVudCB1aWQ9IjkyZTk5M2EzLWFmMzItNGFmYi1hYTE5LTNhNDljZGI4MmM3YSIgdmFsdWU9IiIgeG1sbnM9Imh0dHA6Ly93d3cuYm9sZG9uamFtZXMuY29tLzIwMDgvMDEvc2llL2ludGVybmFsL2xhYmVsIiAvPjwvc2lzbD48VXNlck5hbWU+VVNcbnJwMDI0MTU4MjwvVXNlck5hbWU+PERhdGVUaW1lPjIvMTgvMjAyMCA0OjU4OjI4IFBNPC9EYXRlVGltZT48TGFiZWxTdHJpbmc+T3JpZ2luIEp1cmlzZGljdGlvbjogVVMgIHwgUmF5dGhlb24gUHJvcHJpZXRhcnkgfCBQZXIgQ3VycmVudCBSYXl0aGVvbiBQb2xpY3kgKFJQLU9HQy0wMzUpIHwgT3RoZXIgSW5mb3JtYXRpb24gKE5vdCBSZXF1aXJpbmcgYW4gRXhwb3J0IENvbnRyb2wgTWFya2luZykgfCBObyBtYXJraW5nIGFwcGxpZWQgYnkgdGhlIHRvb2w8L0xhYmVsU3RyaW5nPjwvaXRlbT48aXRlbT48c2lzbCBzaXNsVmVyc2lvbj0iMCIgcG9saWN5PSJjZGU1M2FjMS1iZjVmLTRhYWUtOWNmMS0wNzUwOWUyM2E0YjAiIG9yaWdpbj0idXNlclNlbGVjdGVkIj48ZWxlbWVudCB1aWQ9ImJiYTk0YzY1LWFjM2QtNGYzNC1iMmUxLThkZTExZWY2ZjAxYyIgdmFsdWU9IiIgeG1sbnM9Imh0dHA6Ly93d3cuYm9sZG9uamFtZXMuY29tLzIwMDgvMDEvc2llL2ludGVybmFsL2xhYmVsIiAvPjxlbGVtZW50IHVpZD0iMDEyZWIyMmMtNzZjYS00ZTRmLThhYjktZmFiYjA1NGFlMTQwIiB2YWx1ZT0iIiB4bWxucz0iaHR0cDovL3d3dy5ib2xkb25qYW1lcy5jb20vMjAwOC8wMS9zaWUvaW50ZXJuYWwvbGFiZWwiIC8+PGVsZW1lbnQgdWlkPSJhYWZjOWE5NS1lZTVkLTQ4N2MtOWM0ZS02N2E1MzgwZjI5OTEiIHZhbHVlPSIiIHhtbG5zPSJodHRwOi8vd3d3LmJvbGRvbmphbWVzLmNvbS8yMDA4LzAxL3NpZS9pbnRlcm5hbC9sYWJlbCIgLz48ZWxlbWVudCB1aWQ9ImZiOTkxMzA4LWEzZGUtNDBhOC05NjdiLTA5MjIzMzQyNDFiYSIgdmFsdWU9IiIgeG1sbnM9Imh0dHA6Ly93d3cuYm9sZG9uamFtZXMuY29tLzIwMDgvMDEvc2llL2ludGVybmFsL2xhYmVsIiAvPjxlbGVtZW50IHVpZD0iYzIwNmQ1ZmEtYWVlMS00ZjY0LTg5ZDktZjgxZTRkN2IzYWNjIiB2YWx1ZT0iIiB4bWxucz0iaHR0cDovL3d3dy5ib2xkb25qYW1lcy5jb20vMjAwOC8wMS9zaWUvaW50ZXJuYWwvbGFiZWwiIC8+PC9zaXNsPjxVc2VyTmFtZT5VU1xucnAwMjQxNTgyPC9Vc2VyTmFtZT48RGF0ZVRpbWU+Mi8xOC8yMDIwIDU6MDA6MTYgUE08L0RhdGVUaW1lPjxMYWJlbFN0cmluZz5PcmlnaW4gSnVyaXNkaWN0aW9uOiBVUyAgfCBSYXl0aGVvbiBNb3N0IFByaXZhdGUgfCBQZXIgQ3VycmVudCBSYXl0aGVvbiBQb2xpY3kgKFJQLU9HQy0wMzUpIHwgVVMtRXhwb3J0IENvbnRyb2xsZWQgSnVyaXNkaWN0aW9uIFVuZGV0ZXJtaW5lZCB8IFBlciBDdXJyZW50IFJheXRoZW9uIFBvbGljeSAoUEktT0dDLUdUQy01MDA0KTwvTGFiZWxTdHJpbmc+PC9pdGVtPjxpdGVtPjxzaXNsIHNpc2xWZXJzaW9uPSIwIiBwb2xpY3k9ImNkZTUzYWMxLWJmNWYtNGFhZS05Y2YxLTA3NTA5ZTIzYTRiMCIgb3JpZ2luPSJ1c2VyU2VsZWN0ZWQiPjxlbGVtZW50IHVpZD0iYmJhOTRjNjUtYWMzZC00ZjM0LWIyZTEtOGRlMTFlZjZmMDFjIiB2YWx1ZT0iIiB4bWxucz0iaHR0cDovL3d3dy5ib2xkb25qYW1lcy5jb20vMjAwOC8wMS9zaWUvaW50ZXJuYWwvbGFiZWwiIC8+PGVsZW1lbnQgdWlkPSJhY2Y5ZWNjMy0wZjQ1LTQyMzQtYTkwZC1lNDM2OGZhY2Q5ODEiIHZhbHVlPSIiIHhtbG5zPSJodHRwOi8vd3d3LmJvbGRvbmphbWVzLmNvbS8yMDA4LzAxL3NpZS9pbnRlcm5hbC9sYWJlbCIgLz48ZWxlbWVudCB1aWQ9ImFhZmM5YTk1LWVlNWQtNDg3Yy05YzRlLTY3YTUzODBmMjk5MSIgdmFsdWU9IiIgeG1sbnM9Imh0dHA6Ly93d3cuYm9sZG9uamFtZXMuY29tLzIwMDgvMDEvc2llL2ludGVybmFsL2xhYmVsIiAvPjxlbGVtZW50IHVpZD0iYmMyYjdjMDEtNmRiMS00ZTdkLTg4ZDEtZmM2MTY3NGY4NmZkIiB2YWx1ZT0iIiB4bWxucz0iaHR0cDovL3d3dy5ib2xkb25qYW1lcy5jb20vMjAwOC8wMS9zaWUvaW50ZXJuYWwvbGFiZWwiIC8+PGVsZW1lbnQgdWlkPSI5MmU5OTNhMy1hZjMyLTRhZmItYWExOS0zYTQ5Y2RiODJjN2EiIHZhbHVlPSIiIHhtbG5zPSJodHRwOi8vd3d3LmJvbGRvbmphbWVzLmNvbS8yMDA4LzAxL3NpZS9pbnRlcm5hbC9sYWJlbCIgLz48L3Npc2w+PFVzZXJOYW1lPlVTXG5ycDAyNDE1ODI8L1VzZXJOYW1lPjxEYXRlVGltZT4zLzcvMjAyMCA4OjIzOjM2IFBNPC9EYXRlVGltZT48TGFiZWxTdHJpbmc+T3JpZ2luIEp1cmlzZGljdGlvbjogVVMgIHwgSW50ZXJuYWwgVXNlIE9ubHkgfCBQZXIgQ3VycmVudCBSYXl0aGVvbiBQb2xpY3kgKFJQLU9HQy0wMzUpIHwgT3RoZXIgSW5mb3JtYXRpb24gKE5vdCBSZXF1aXJpbmcgYW4gRXhwb3J0IENvbnRyb2wgTWFya2luZykgfCBObyBtYXJraW5nIGFwcGxpZWQgYnkgdGhlIHRvb2w8L0xhYmVsU3RyaW5nPjwvaXRlbT48aXRlbT48c2lzbCBzaXNsVmVyc2lvbj0iMCIgcG9saWN5PSJjZGU1M2FjMS1iZjVmLTRhYWUtOWNmMS0wNzUwOWUyM2E0YjAiIG9yaWdpbj0idXNlclNlbGVjdGVkIj48ZWxlbWVudCB1aWQ9ImJiYTk0YzY1LWFjM2QtNGYzNC1iMmUxLThkZTExZWY2ZjAxYyIgdmFsdWU9IiIgeG1sbnM9Imh0dHA6Ly93d3cuYm9sZG9uamFtZXMuY29tLzIwMDgvMDEvc2llL2ludGVybmFsL2xhYmVsIiAvPjxlbGVtZW50IHVpZD0iOTk3YTcxNmUtYzAzZi00M2IxLWE1YjAtZDZjZDA0ZTliYTQwIiB2YWx1ZT0iIiB4bWxucz0iaHR0cDovL3d3dy5ib2xkb25qYW1lcy5jb20vMjAwOC8wMS9zaWUvaW50ZXJuYWwvbGFiZWwiIC8+PGVsZW1lbnQgdWlkPSJhYWZjOWE5NS1lZTVkLTQ4N2MtOWM0ZS02N2E1MzgwZjI5OTEiIHZhbHVlPSIiIHhtbG5zPSJodHRwOi8vd3d3LmJvbGRvbmphbWVzLmNvbS8yMDA4LzAxL3NpZS9pbnRlcm5hbC9sYWJlbCIgLz48ZWxlbWVudCB1aWQ9ImZiOTkxMzA4LWEzZGUtNDBhOC05NjdiLTA5MjIzMzQyNDFiYSIgdmFsdWU9IiIgeG1sbnM9Imh0dHA6Ly93d3cuYm9sZG9uamFtZXMuY29tLzIwMDgvMDEvc2llL2ludGVybmFsL2xhYmVsIiAvPjxlbGVtZW50IHVpZD0iYzIwNmQ1ZmEtYWVlMS00ZjY0LTg5ZDktZjgxZTRkN2IzYWNjIiB2YWx1ZT0iIiB4bWxucz0iaHR0cDovL3d3dy5ib2xkb25qYW1lcy5jb20vMjAwOC8wMS9zaWUvaW50ZXJuYWwvbGFiZWwiIC8+PC9zaXNsPjxVc2VyTmFtZT5VU1xucnAwMjQxNTgyPC9Vc2VyTmFtZT48RGF0ZVRpbWU+My83LzIwMjAgODoyNDo0OSBQTTwvRGF0ZVRpbWU+PExhYmVsU3RyaW5nPk9yaWdpbiBKdXJpc2RpY3Rpb246IFVTICB8IFJheXRoZW9uIFByb3ByaWV0YXJ5IHwgUGVyIEN1cnJlbnQgUmF5dGhlb24gUG9saWN5IChSUC1PR0MtMDM1KSB8IFVTLUV4cG9ydCBDb250cm9sbGVkIEp1cmlzZGljdGlvbiBVbmRldGVybWluZWQgfCBQZXIgQ3VycmVudCBSYXl0aGVvbiBQb2xpY3kgKFBJLU9HQy1HVEMtNTAwNCk8L0xhYmVsU3RyaW5nPjwvaXRlbT48aXRlbT48c2lzbCBzaXNsVmVyc2lvbj0iMCIgcG9saWN5PSJjZGU1M2FjMS1iZjVmLTRhYWUtOWNmMS0wNzUwOWUyM2E0YjAiIG9yaWdpbj0idXNlclNlbGVjdGVkIj48ZWxlbWVudCB1aWQ9ImJiYTk0YzY1LWFjM2QtNGYzNC1iMmUxLThkZTExZWY2ZjAxYyIgdmFsdWU9IiIgeG1sbnM9Imh0dHA6Ly93d3cuYm9sZG9uamFtZXMuY29tLzIwMDgvMDEvc2llL2ludGVybmFsL2xhYmVsIiAvPjxlbGVtZW50IHVpZD0iZmI5OTEzMDgtYTNkZS00MGE4LTk2N2ItMDkyMjMzNDI0MWJhIiB2YWx1ZT0iIiB4bWxucz0iaHR0cDovL3d3dy5ib2xkb25qYW1lcy5jb20vMjAwOC8wMS9zaWUvaW50ZXJuYWwvbGFiZWwiIC8+PGVsZW1lbnQgdWlkPSJjMjA2ZDVmYS1hZWUxLTRmNjQtODlkOS1mODFlNGQ3YjNhY2MiIHZhbHVlPSIiIHhtbG5zPSJodHRwOi8vd3d3LmJvbGRvbmphbWVzLmNvbS8yMDA4LzAxL3NpZS9pbnRlcm5hbC9sYWJlbCIgLz48ZWxlbWVudCB1aWQ9ImFjZjllY2MzLTBmNDUtNDIzNC1hOTBkLWU0MzY4ZmFjZDk4MSIgdmFsdWU9IiIgeG1sbnM9Imh0dHA6Ly93d3cuYm9sZG9uamFtZXMuY29tLzIwMDgvMDEvc2llL2ludGVybmFsL2xhYmVsIiAvPjxlbGVtZW50IHVpZD0iYWFmYzlhOTUtZWU1ZC00ODdjLTljNGUtNjdhNTM4MGYyOTkxIiB2YWx1ZT0iIiB4bWxucz0iaHR0cDovL3d3dy5ib2xkb25qYW1lcy5jb20vMjAwOC8wMS9zaWUvaW50ZXJuYWwvbGFiZWwiIC8+PC9zaXNsPjxVc2VyTmFtZT5VU1wxMTAzMDg1PC9Vc2VyTmFtZT48RGF0ZVRpbWU+My8xMi8yMDIwIDY6MjM6MjMgUE08L0RhdGVUaW1lPjxMYWJlbFN0cmluZz5PcmlnaW4gSnVyaXNkaWN0aW9uOiBVUyAgfCBJbnRlcm5hbCBVc2UgT25seSB8IFBlciBDdXJyZW50IFJheXRoZW9uIFBvbGljeSAoUlAtT0dDLTAzNSkgfCBVUy1FeHBvcnQgQ29udHJvbGxlZCBKdXJpc2RpY3Rpb24gVW5kZXRlcm1pbmVkIHwgUGVyIEN1cnJlbnQgUmF5dGhlb24gUG9saWN5IChQSS1PR0MtR1RDLTUwMDQpPC9MYWJlbFN0cmluZz48L2l0ZW0+PGl0ZW0+PHNpc2wgc2lzbFZlcnNpb249IjAiIHBvbGljeT0iY2RlNTNhYzEtYmY1Zi00YWFlLTljZjEtMDc1MDllMjNhNGIwIiBvcmlnaW49InVzZXJTZWxlY3RlZCIgLz48VXNlck5hbWU+VVNcMTEwMzA4NTwvVXNlck5hbWU+PERhdGVUaW1lPjMvMTMvMjAyMCAxMDowMjo0NCBQTTwvRGF0ZVRpbWU+PExhYmVsU3RyaW5nPlRoaXMgYXJ0aWZhY3QgaGFzIG5vIGNsYXNzaWZpY2F0aW9uLjwvTGFiZWxTdHJpbmc+PC9pdGVtPjxpdGVtPjxzaXNsIHNpc2xWZXJzaW9uPSIwIiBwb2xpY3k9ImNkZTUzYWMxLWJmNWYtNGFhZS05Y2YxLTA3NTA5ZTIzYTRiMCIgb3JpZ2luPSJ1c2VyU2VsZWN0ZWQiPjxlbGVtZW50IHVpZD0iMTVmZWZhMWMtYWY2Ny00ZWJmLWE3MWQtZjAxNjIxMTY4OTYyIiB2YWx1ZT0iIiB4bWxucz0iaHR0cDovL3d3dy5ib2xkb25qYW1lcy5jb20vMjAwOC8wMS9zaWUvaW50ZXJuYWwvbGFiZWwiIC8+PGVsZW1lbnQgdWlkPSJhYWZjOWE5NS1lZTVkLTQ4N2MtOWM0ZS02N2E1MzgwZjI5OTEiIHZhbHVlPSIiIHhtbG5zPSJodHRwOi8vd3d3LmJvbGRvbmphbWVzLmNvbS8yMDA4LzAxL3NpZS9pbnRlcm5hbC9sYWJlbCIgLz48ZWxlbWVudCB1aWQ9ImJiYTk0YzY1LWFjM2QtNGYzNC1iMmUxLThkZTExZWY2ZjAxYyIgdmFsdWU9IiIgeG1sbnM9Imh0dHA6Ly93d3cuYm9sZG9uamFtZXMuY29tLzIwMDgvMDEvc2llL2ludGVybmFsL2xhYmVsIiAvPjxlbGVtZW50IHVpZD0iYmMyYjdjMDEtNmRiMS00ZTdkLTg4ZDEtZmM2MTY3NGY4NmZkIiB2YWx1ZT0iIiB4bWxucz0iaHR0cDovL3d3dy5ib2xkb25qYW1lcy5jb20vMjAwOC8wMS9zaWUvaW50ZXJuYWwvbGFiZWwiIC8+PGVsZW1lbnQgdWlkPSI5MmU5OTNhMy1hZjMyLTRhZmItYWExOS0zYTQ5Y2RiODJjN2EiIHZhbHVlPSIiIHhtbG5zPSJodHRwOi8vd3d3LmJvbGRvbmphbWVzLmNvbS8yMDA4LzAxL3NpZS9pbnRlcm5hbC9sYWJlbCIgLz48L3Npc2w+PFVzZXJOYW1lPlVTXDExMDMwODU8L1VzZXJOYW1lPjxEYXRlVGltZT4zLzEzLzIwMjAgMTA6MDU6NDQgUE08L0RhdGVUaW1lPjxMYWJlbFN0cmluZz5PcmlnaW4gSnVyaXNkaWN0aW9uOiBVUyAgfCBUaGlyZCBQYXJ0eSBQcm9wcmlldGFyeSAtIE5lZWQgdG8gS25vdyB8IFBlciBDdXJyZW50IFJheXRoZW9uIFBvbGljeSAoUlAtT0dDLTAzNSkgfCBPdGhlciBJbmZvcm1hdGlvbiAoTm90IFJlcXVpcmluZyBhbiBFeHBvcnQgQ29udHJvbCBNYXJraW5nKSB8IE5vIG1hcmtpbmcgYXBwbGllZCBieSB0aGUgdG9vbDwvTGFiZWxTdHJpbmc+PC9pdGVtPjxpdGVtPjxzaXNsIHNpc2xWZXJzaW9uPSIwIiBwb2xpY3k9ImNkZTUzYWMxLWJmNWYtNGFhZS05Y2YxLTA3NTA5ZTIzYTRiMCIgb3JpZ2luPSJ1c2VyU2VsZWN0ZWQiIC8+PFVzZXJOYW1lPlVTXG5ycDAyNDE1ODI8L1VzZXJOYW1lPjxEYXRlVGltZT4zLzMwLzIwMjAgMTo1MzoxNyBQTTwvRGF0ZVRpbWU+PExhYmVsU3RyaW5nPlRoaXMgYXJ0aWZhY3QgaGFzIG5vIGNsYXNzaWZpY2F0aW9uLjwvTGFiZWxTdHJpbmc+PC9pdGVtPjxpdGVtPjxzaXNsIHNpc2xWZXJzaW9uPSIwIiBwb2xpY3k9ImNkZTUzYWMxLWJmNWYtNGFhZS05Y2YxLTA3NTA5ZTIzYTRiMCIgb3JpZ2luPSJ1c2VyU2VsZWN0ZWQiPjxlbGVtZW50IHVpZD0iMTVmZWZhMWMtYWY2Ny00ZWJmLWE3MWQtZjAxNjIxMTY4OTYyIiB2YWx1ZT0iIiB4bWxucz0iaHR0cDovL3d3dy5ib2xkb25qYW1lcy5jb20vMjAwOC8wMS9zaWUvaW50ZXJuYWwvbGFiZWwiIC8+PGVsZW1lbnQgdWlkPSJhMDZkYTRkYS1hMjYzLTQxMzYtYjRmZC1mMjhhMTdkMzAxODgiIHZhbHVlPSIiIHhtbG5zPSJodHRwOi8vd3d3LmJvbGRvbmphbWVzLmNvbS8yMDA4LzAxL3NpZS9pbnRlcm5hbC9sYWJlbCIgLz48ZWxlbWVudCB1aWQ9ImJiYTk0YzY1LWFjM2QtNGYzNC1iMmUxLThkZTExZWY2ZjAxYyIgdmFsdWU9IiIgeG1sbnM9Imh0dHA6Ly93d3cuYm9sZG9uamFtZXMuY29tLzIwMDgvMDEvc2llL2ludGVybmFsL2xhYmVsIiAvPjxlbGVtZW50IHVpZD0iYmMyYjdjMDEtNmRiMS00ZTdkLTg4ZDEtZmM2MTY3NGY4NmZkIiB2YWx1ZT0iIiB4bWxucz0iaHR0cDovL3d3dy5ib2xkb25qYW1lcy5jb20vMjAwOC8wMS9zaWUvaW50ZXJuYWwvbGFiZWwiIC8+PGVsZW1lbnQgdWlkPSI5MmU5OTNhMy1hZjMyLTRhZmItYWExOS0zYTQ5Y2RiODJjN2EiIHZhbHVlPSIiIHhtbG5zPSJodHRwOi8vd3d3LmJvbGRvbmphbWVzLmNvbS8yMDA4LzAxL3NpZS9pbnRlcm5hbC9sYWJlbCIgLz48L3Npc2w+PFVzZXJOYW1lPlVTXG5ycDAyNDE1ODI8L1VzZXJOYW1lPjxEYXRlVGltZT40LzIvMjAyMCAzOjQ5OjE3IFBNPC9EYXRlVGltZT48TGFiZWxTdHJpbmc+T3JpZ2luIEp1cmlzZGljdGlvbjogVVMgIHwgVGhpcmQgUGFydHkgUHJvcHJpZXRhcnkgLSBOZWVkIHRvIEtub3cgfCBVc2UgUHJlZXhpc3RpbmcgTWFya2luZyAobm90IGFwcGxpZWQgYnkgdGhpcyB0b29sKSB8IE90aGVyIEluZm9ybWF0aW9uIChOb3QgUmVxdWlyaW5nIGFuIEV4cG9ydCBDb250cm9sIE1hcmtpbmcpIHwgTm8gbWFya2luZyBhcHBsaWVkIGJ5IHRoZSB0b29sPC9MYWJlbFN0cmluZz48L2l0ZW0+PGl0ZW0+PHNpc2wgc2lzbFZlcnNpb249IjAiIHBvbGljeT0iY2RlNTNhYzEtYmY1Zi00YWFlLTljZjEtMDc1MDllMjNhNGIwIiBvcmlnaW49InVzZXJTZWxlY3RlZCIgLz48VXNlck5hbWU+VVNcMTEwMzA4NTwvVXNlck5hbWU+PERhdGVUaW1lPjQvMjAvMjAyMCA2OjI2OjU0IFBNPC9EYXRlVGltZT48TGFiZWxTdHJpbmc+VGhpcyBhcnRpZmFjdCBoYXMgbm8gY2xhc3NpZmljYXRpb24uPC9MYWJlbFN0cmluZz48L2l0ZW0+PGl0ZW0+PHNpc2wgc2lzbFZlcnNpb249IjAiIHBvbGljeT0iY2RlNTNhYzEtYmY1Zi00YWFlLTljZjEtMDc1MDllMjNhNGIwIiBvcmlnaW49ImRlZmF1bHRWYWx1ZSI+PGVsZW1lbnQgdWlkPSJiYmE5NGM2NS1hYzNkLTRmMzQtYjJlMS04ZGUxMWVmNmYwMWMiIHZhbHVlPSIiIHhtbG5zPSJodHRwOi8vd3d3LmJvbGRvbmphbWVzLmNvbS8yMDA4LzAxL3NpZS9pbnRlcm5hbC9sYWJlbCIgLz48L3Npc2w+PFVzZXJOYW1lPlVTXG5ycDAyNDE1ODI8L1VzZXJOYW1lPjxEYXRlVGltZT4xMC83LzIwMjAgNDowMjo0NSBQTTwvRGF0ZVRpbWU+PExhYmVsU3RyaW5nPk9yaWdpbiBKdXJpc2RpY3Rpb246IFVTIDwvTGFiZWxTdHJpbmc+PC9pdGVtPjwvbGFiZWxIaXN0b3J5Pg==</Value>
</WrappedLabelHistory>
</file>

<file path=customXml/item2.xml><?xml version="1.0" encoding="utf-8"?>
<sisl xmlns:xsi="http://www.w3.org/2001/XMLSchema-instance" xmlns:xsd="http://www.w3.org/2001/XMLSchema" xmlns="http://www.boldonjames.com/2008/01/sie/internal/label" sislVersion="0" policy="cde53ac1-bf5f-4aae-9cf1-07509e23a4b0" origin="defaultValue">
  <element uid="bba94c65-ac3d-4f34-b2e1-8de11ef6f01c" value=""/>
</sisl>
</file>

<file path=customXml/itemProps1.xml><?xml version="1.0" encoding="utf-8"?>
<ds:datastoreItem xmlns:ds="http://schemas.openxmlformats.org/officeDocument/2006/customXml" ds:itemID="{45F20A76-F421-4C7E-9FA5-EB9918BB68FF}">
  <ds:schemaRefs>
    <ds:schemaRef ds:uri="http://www.w3.org/2001/XMLSchema"/>
    <ds:schemaRef ds:uri="http://www.boldonjames.com/2016/02/Classifier/internal/wrappedLabelHistory"/>
  </ds:schemaRefs>
</ds:datastoreItem>
</file>

<file path=customXml/itemProps2.xml><?xml version="1.0" encoding="utf-8"?>
<ds:datastoreItem xmlns:ds="http://schemas.openxmlformats.org/officeDocument/2006/customXml" ds:itemID="{5489B1DF-446C-4290-BB79-EA688A1291AC}">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emplate>Collins_PPT_Non_tech_data_16x9_internal</Template>
  <TotalTime>1053</TotalTime>
  <Words>2280</Words>
  <Application>Microsoft Office PowerPoint</Application>
  <PresentationFormat>Widescreen</PresentationFormat>
  <Paragraphs>265</Paragraphs>
  <Slides>27</Slides>
  <Notes>16</Notes>
  <HiddenSlides>0</HiddenSlides>
  <MMClips>0</MMClips>
  <ScaleCrop>false</ScaleCrop>
  <HeadingPairs>
    <vt:vector size="8" baseType="variant">
      <vt:variant>
        <vt:lpstr>Fonts Used</vt:lpstr>
      </vt:variant>
      <vt:variant>
        <vt:i4>6</vt:i4>
      </vt:variant>
      <vt:variant>
        <vt:lpstr>Theme</vt:lpstr>
      </vt:variant>
      <vt:variant>
        <vt:i4>7</vt:i4>
      </vt:variant>
      <vt:variant>
        <vt:lpstr>Embedded OLE Servers</vt:lpstr>
      </vt:variant>
      <vt:variant>
        <vt:i4>1</vt:i4>
      </vt:variant>
      <vt:variant>
        <vt:lpstr>Slide Titles</vt:lpstr>
      </vt:variant>
      <vt:variant>
        <vt:i4>27</vt:i4>
      </vt:variant>
    </vt:vector>
  </HeadingPairs>
  <TitlesOfParts>
    <vt:vector size="41" baseType="lpstr">
      <vt:lpstr>Arial</vt:lpstr>
      <vt:lpstr>Calibri</vt:lpstr>
      <vt:lpstr>Gentona Book</vt:lpstr>
      <vt:lpstr>Tahoma</vt:lpstr>
      <vt:lpstr>Times New Roman</vt:lpstr>
      <vt:lpstr>Wingdings</vt:lpstr>
      <vt:lpstr>Collins Masters: Covers</vt:lpstr>
      <vt:lpstr>Collins Masters: Content</vt:lpstr>
      <vt:lpstr>Collins Masters: Section Breakers</vt:lpstr>
      <vt:lpstr>1_Collins Masters: Content</vt:lpstr>
      <vt:lpstr>2_Collins Masters: Content</vt:lpstr>
      <vt:lpstr>3_Collins Masters: Content</vt:lpstr>
      <vt:lpstr>4_Collins Masters: Content</vt:lpstr>
      <vt:lpstr>think-cell Slide</vt:lpstr>
      <vt:lpstr>Human &amp; Organizational Performance: A Mindset That Can Universally Drive Operational Excellence</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Organizational Health In Summary</vt:lpstr>
      <vt:lpstr>Human and organizational performance (HOP) Principles</vt:lpstr>
      <vt:lpstr>Defining safety</vt:lpstr>
      <vt:lpstr>Work As Imagined (Prescribed) vs. Work As Done</vt:lpstr>
      <vt:lpstr>Work as IMAGINED vs work as DONE</vt:lpstr>
      <vt:lpstr>Work as Done vs work as imagined</vt:lpstr>
      <vt:lpstr>Human and organizational performance </vt:lpstr>
      <vt:lpstr>People Make mistakes</vt:lpstr>
      <vt:lpstr>Blame fixes nothing</vt:lpstr>
      <vt:lpstr>Blame is incompatible with safety</vt:lpstr>
      <vt:lpstr>Context drives behavior</vt:lpstr>
      <vt:lpstr>Local rationality</vt:lpstr>
      <vt:lpstr>Learning and improving is vital</vt:lpstr>
      <vt:lpstr>Learning and improving is vital</vt:lpstr>
      <vt:lpstr>Leader’s response matters</vt:lpstr>
      <vt:lpstr>Human and organizational performance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Expanded Event Factors Chart</dc:title>
  <dc:subject>[rtnipcontrolcode:rtnipcontrolcodenone||rtnexportcontrolcountry:usa|rtnexportcontrolcode:rtnexportcontrolcodenone||]</dc:subject>
  <dc:creator>Twerdy, Matthew J                            Collins</dc:creator>
  <cp:keywords>AM Template</cp:keywords>
  <dc:description>AM Template;</dc:description>
  <cp:lastModifiedBy>Twerdy, Matthew J                            Collins</cp:lastModifiedBy>
  <cp:revision>98</cp:revision>
  <cp:lastPrinted>2022-06-17T13:19:22Z</cp:lastPrinted>
  <dcterms:created xsi:type="dcterms:W3CDTF">2022-02-09T23:37:28Z</dcterms:created>
  <dcterms:modified xsi:type="dcterms:W3CDTF">2023-01-19T19:00:01Z</dcterms:modified>
  <cp:category>AM 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bb64deb3-b5ac-4347-88a3-8a542b8e6f51</vt:lpwstr>
  </property>
  <property fmtid="{D5CDD505-2E9C-101B-9397-08002B2CF9AE}" pid="3" name="bjSaver">
    <vt:lpwstr>A2AB0OuaTTiL2YVHw3qxYann2Jd9uCN6</vt:lpwstr>
  </property>
  <property fmtid="{D5CDD505-2E9C-101B-9397-08002B2CF9AE}" pid="4" name="rtnipcontrolcode">
    <vt:lpwstr>rtnipcontrolcodenone</vt:lpwstr>
  </property>
  <property fmtid="{D5CDD505-2E9C-101B-9397-08002B2CF9AE}" pid="5" name="rtnexportcontrolcode">
    <vt:lpwstr>rtnexportcontrolcodenone</vt:lpwstr>
  </property>
  <property fmtid="{D5CDD505-2E9C-101B-9397-08002B2CF9AE}" pid="6" name="bjDocumentLabelXML">
    <vt:lpwstr>&lt;?xml version="1.0" encoding="us-ascii"?&gt;&lt;sisl xmlns:xsi="http://www.w3.org/2001/XMLSchema-instance" xmlns:xsd="http://www.w3.org/2001/XMLSchema" sislVersion="0" policy="cde53ac1-bf5f-4aae-9cf1-07509e23a4b0" origin="defaultValue" xmlns="http://www.boldonj</vt:lpwstr>
  </property>
  <property fmtid="{D5CDD505-2E9C-101B-9397-08002B2CF9AE}" pid="7" name="bjDocumentLabelXML-0">
    <vt:lpwstr>ames.com/2008/01/sie/internal/label"&gt;&lt;element uid="bba94c65-ac3d-4f34-b2e1-8de11ef6f01c" value="" /&gt;&lt;/sisl&gt;</vt:lpwstr>
  </property>
  <property fmtid="{D5CDD505-2E9C-101B-9397-08002B2CF9AE}" pid="8" name="bjDocumentSecurityLabel">
    <vt:lpwstr>Origin Jurisdiction: US </vt:lpwstr>
  </property>
  <property fmtid="{D5CDD505-2E9C-101B-9397-08002B2CF9AE}" pid="9" name="rtnexportcontrolcountry">
    <vt:lpwstr>usa</vt:lpwstr>
  </property>
  <property fmtid="{D5CDD505-2E9C-101B-9397-08002B2CF9AE}" pid="10" name="bjClsUserRVM">
    <vt:lpwstr>[]</vt:lpwstr>
  </property>
  <property fmtid="{D5CDD505-2E9C-101B-9397-08002B2CF9AE}" pid="11" name="bjLabelHistoryID">
    <vt:lpwstr>{45F20A76-F421-4C7E-9FA5-EB9918BB68FF}</vt:lpwstr>
  </property>
  <property fmtid="{D5CDD505-2E9C-101B-9397-08002B2CF9AE}" pid="12" name="TitusGUID">
    <vt:lpwstr>296c2262-6628-488d-9dd8-82638105162a</vt:lpwstr>
  </property>
  <property fmtid="{D5CDD505-2E9C-101B-9397-08002B2CF9AE}" pid="13" name="MSIP_Label_4447dd6a-a4a1-440b-a6a3-9124ef1ee017_Enabled">
    <vt:lpwstr>true</vt:lpwstr>
  </property>
  <property fmtid="{D5CDD505-2E9C-101B-9397-08002B2CF9AE}" pid="14" name="MSIP_Label_4447dd6a-a4a1-440b-a6a3-9124ef1ee017_SetDate">
    <vt:lpwstr>2022-02-09T23:43:49Z</vt:lpwstr>
  </property>
  <property fmtid="{D5CDD505-2E9C-101B-9397-08002B2CF9AE}" pid="15" name="MSIP_Label_4447dd6a-a4a1-440b-a6a3-9124ef1ee017_Method">
    <vt:lpwstr>Privileged</vt:lpwstr>
  </property>
  <property fmtid="{D5CDD505-2E9C-101B-9397-08002B2CF9AE}" pid="16" name="MSIP_Label_4447dd6a-a4a1-440b-a6a3-9124ef1ee017_Name">
    <vt:lpwstr>NO TECH DATA</vt:lpwstr>
  </property>
  <property fmtid="{D5CDD505-2E9C-101B-9397-08002B2CF9AE}" pid="17" name="MSIP_Label_4447dd6a-a4a1-440b-a6a3-9124ef1ee017_SiteId">
    <vt:lpwstr>7a18110d-ef9b-4274-acef-e62ab0fe28ed</vt:lpwstr>
  </property>
  <property fmtid="{D5CDD505-2E9C-101B-9397-08002B2CF9AE}" pid="18" name="MSIP_Label_4447dd6a-a4a1-440b-a6a3-9124ef1ee017_ActionId">
    <vt:lpwstr>444fa34a-8c3b-4dae-ac80-98e75bfb33bd</vt:lpwstr>
  </property>
  <property fmtid="{D5CDD505-2E9C-101B-9397-08002B2CF9AE}" pid="19" name="MSIP_Label_4447dd6a-a4a1-440b-a6a3-9124ef1ee017_ContentBits">
    <vt:lpwstr>0</vt:lpwstr>
  </property>
</Properties>
</file>