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4" r:id="rId3"/>
  </p:sldMasterIdLst>
  <p:notesMasterIdLst>
    <p:notesMasterId r:id="rId8"/>
  </p:notesMasterIdLst>
  <p:handoutMasterIdLst>
    <p:handoutMasterId r:id="rId9"/>
  </p:handoutMasterIdLst>
  <p:sldIdLst>
    <p:sldId id="725" r:id="rId4"/>
    <p:sldId id="757" r:id="rId5"/>
    <p:sldId id="752" r:id="rId6"/>
    <p:sldId id="731" r:id="rId7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FF00"/>
    <a:srgbClr val="C0C0C0"/>
    <a:srgbClr val="CCCC00"/>
    <a:srgbClr val="00CCFF"/>
    <a:srgbClr val="FFCCCC"/>
    <a:srgbClr val="FFCC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7" autoAdjust="0"/>
    <p:restoredTop sz="72078" autoAdjust="0"/>
  </p:normalViewPr>
  <p:slideViewPr>
    <p:cSldViewPr>
      <p:cViewPr varScale="1">
        <p:scale>
          <a:sx n="48" d="100"/>
          <a:sy n="48" d="100"/>
        </p:scale>
        <p:origin x="19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44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543675" y="8896350"/>
            <a:ext cx="395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5CC7A2E-4B0C-4A35-BBC3-D24BF58CB51E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95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48438" y="889635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922FDA8-1A3B-428D-999A-F0DE38431974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82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91C3C7-095A-4CC4-A3FB-9AC2EA59946C}" type="slidenum"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15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OSHA continues to issue Press Releases to recognize new participants into the VPP as well as those existing participants having a successful renewal evaluation.</a:t>
            </a:r>
          </a:p>
          <a:p>
            <a:endParaRPr lang="en-US" altLang="en-US" dirty="0"/>
          </a:p>
          <a:p>
            <a:r>
              <a:rPr lang="en-US" altLang="en-US" dirty="0"/>
              <a:t>VPP Power Generation Workgroup – Nation-wide group of (mostly) VPP participants representing power generation (i.e. – includes nuclear, solar, wind, fossil fuel, co-gen/bio-mass, hydro, coal, and waste-to-energy). Started (and currently led) in 2018 by </a:t>
            </a:r>
            <a:r>
              <a:rPr lang="en-US" altLang="en-US" dirty="0" err="1"/>
              <a:t>Vistra</a:t>
            </a:r>
            <a:r>
              <a:rPr lang="en-US" altLang="en-US" dirty="0"/>
              <a:t>/Luminant and Onward Energy. Meets quarterly virtually (Teams) and includes OSHA VPP Region 1 and other Regions.  The workgroup p</a:t>
            </a:r>
            <a:r>
              <a:rPr lang="en-US" b="0" i="0" dirty="0">
                <a:solidFill>
                  <a:srgbClr val="5E5E5E"/>
                </a:solidFill>
                <a:effectLst/>
                <a:latin typeface="Droid Sans"/>
              </a:rPr>
              <a:t>romotes workplace safety excellence and OSHA's Voluntary Protection Program (VPP) participation within the power generation industry by sharing ideas, networking, and solving site and industry wide safety and health concerns.  </a:t>
            </a:r>
            <a:r>
              <a:rPr lang="en-US" b="1" i="0" dirty="0">
                <a:solidFill>
                  <a:srgbClr val="5E5E5E"/>
                </a:solidFill>
                <a:effectLst/>
                <a:latin typeface="Droid Sans"/>
              </a:rPr>
              <a:t>If any attendee at Chapter Meeting from </a:t>
            </a:r>
            <a:r>
              <a:rPr lang="en-US" b="1" i="0" dirty="0" err="1">
                <a:solidFill>
                  <a:srgbClr val="5E5E5E"/>
                </a:solidFill>
                <a:effectLst/>
                <a:latin typeface="Droid Sans"/>
              </a:rPr>
              <a:t>Vistra</a:t>
            </a:r>
            <a:r>
              <a:rPr lang="en-US" b="1" i="0" dirty="0">
                <a:solidFill>
                  <a:srgbClr val="5E5E5E"/>
                </a:solidFill>
                <a:effectLst/>
                <a:latin typeface="Droid Sans"/>
              </a:rPr>
              <a:t> Energy, they may be able to add additional comments.</a:t>
            </a:r>
          </a:p>
          <a:p>
            <a:endParaRPr lang="en-US" b="1" i="0" dirty="0">
              <a:solidFill>
                <a:srgbClr val="5E5E5E"/>
              </a:solidFill>
              <a:effectLst/>
              <a:latin typeface="Droid Sans"/>
            </a:endParaRPr>
          </a:p>
          <a:p>
            <a:r>
              <a:rPr lang="en-US" b="0" i="0" dirty="0">
                <a:solidFill>
                  <a:srgbClr val="5E5E5E"/>
                </a:solidFill>
                <a:effectLst/>
                <a:latin typeface="Droid Sans"/>
              </a:rPr>
              <a:t>On-line submission of Annual Self-Evaluations – Until such time the web-based portal functions as intended, VPP Participant’s Annual Self-evaluations will be submitted electronically to respective OSHA VPP Manager via e-mail.</a:t>
            </a:r>
          </a:p>
          <a:p>
            <a:endParaRPr lang="en-US" b="0" i="0" dirty="0">
              <a:solidFill>
                <a:srgbClr val="5E5E5E"/>
              </a:solidFill>
              <a:effectLst/>
              <a:latin typeface="Droid Sans"/>
            </a:endParaRPr>
          </a:p>
          <a:p>
            <a:endParaRPr lang="en-US" altLang="en-US" b="1" i="0" dirty="0">
              <a:solidFill>
                <a:srgbClr val="5E5E5E"/>
              </a:solidFill>
              <a:effectLst/>
              <a:latin typeface="Droid Sans"/>
            </a:endParaRPr>
          </a:p>
          <a:p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47593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91C3C7-095A-4CC4-A3FB-9AC2EA59946C}" type="slidenum"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779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003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39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29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348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845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69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401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39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580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68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5588" cy="6859588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 flipV="1">
            <a:off x="0" y="6705600"/>
            <a:ext cx="9144000" cy="36513"/>
          </a:xfrm>
          <a:prstGeom prst="rect">
            <a:avLst/>
          </a:prstGeom>
          <a:solidFill>
            <a:srgbClr val="FFB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V="1">
            <a:off x="0" y="-114300"/>
            <a:ext cx="9144000" cy="555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6" name="Picture 22" descr="OSHA_LOGORGB"/>
          <p:cNvPicPr>
            <a:picLocks noChangeAspect="1" noChangeArrowheads="1"/>
          </p:cNvPicPr>
          <p:nvPr userDrawn="1"/>
        </p:nvPicPr>
        <p:blipFill>
          <a:blip r:embed="rId1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91200"/>
            <a:ext cx="1905000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98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8"/>
          <p:cNvSpPr txBox="1">
            <a:spLocks noChangeArrowheads="1"/>
          </p:cNvSpPr>
          <p:nvPr/>
        </p:nvSpPr>
        <p:spPr bwMode="auto">
          <a:xfrm>
            <a:off x="34131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2052" name="Picture 22" descr="OSHA Voluntary Protection Program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56" y="2654299"/>
            <a:ext cx="35194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173480" y="882650"/>
            <a:ext cx="7086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0000CC"/>
                </a:solidFill>
                <a:latin typeface="Verdana" panose="020B0604030504040204" pitchFamily="34" charset="0"/>
              </a:rPr>
              <a:t>VPPPA Region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0000CC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029200"/>
            <a:ext cx="1614735" cy="162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5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altLang="en-US" dirty="0"/>
              <a:t>OSHA Region 1 VPP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5B2F94-3563-4636-B048-278529593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029200"/>
            <a:ext cx="1614735" cy="162348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24209BB-D2FF-4F0B-8912-1C797F686EAD}"/>
              </a:ext>
            </a:extLst>
          </p:cNvPr>
          <p:cNvSpPr/>
          <p:nvPr/>
        </p:nvSpPr>
        <p:spPr>
          <a:xfrm>
            <a:off x="76200" y="1143000"/>
            <a:ext cx="9113520" cy="489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48 VPP Star participants, 5 VT OSHA 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050" dirty="0">
              <a:solidFill>
                <a:prstClr val="black"/>
              </a:solidFill>
              <a:latin typeface="Calibri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Three New Applicants: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12573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NAES </a:t>
            </a:r>
            <a:r>
              <a:rPr lang="en-US" sz="2800" dirty="0" err="1">
                <a:solidFill>
                  <a:prstClr val="black"/>
                </a:solidFill>
                <a:latin typeface="Calibri"/>
              </a:rPr>
              <a:t>Kleen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Energy Systems – Middletown, CT </a:t>
            </a:r>
          </a:p>
          <a:p>
            <a:pPr marL="12573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Diversified Metals – Monson/Palmer, MA</a:t>
            </a:r>
          </a:p>
          <a:p>
            <a:pPr marL="12573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Methuen Construction – Mobile Workforce (MWF) Plaistow, NH 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3848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197" y="-65314"/>
            <a:ext cx="8229600" cy="1143000"/>
          </a:xfrm>
        </p:spPr>
        <p:txBody>
          <a:bodyPr/>
          <a:lstStyle/>
          <a:p>
            <a:r>
              <a:rPr lang="en-US" altLang="en-US" dirty="0"/>
              <a:t>OSHA Updates - VPP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6283" y="1962397"/>
            <a:ext cx="8686800" cy="38100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0864" y="1219200"/>
            <a:ext cx="8915401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Press Releases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VPP Power Generation Workgroup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baseline="0" noProof="0" dirty="0">
              <a:solidFill>
                <a:prstClr val="black"/>
              </a:solidFill>
              <a:latin typeface="Calibri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OSHA VPP Continuous Process Improvement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aseline="0" noProof="0" dirty="0">
                <a:solidFill>
                  <a:prstClr val="black"/>
                </a:solidFill>
                <a:latin typeface="Calibri"/>
              </a:rPr>
              <a:t>On-line VPP Application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000" baseline="0" noProof="0" dirty="0">
              <a:solidFill>
                <a:prstClr val="black"/>
              </a:solidFill>
              <a:latin typeface="Calibri"/>
            </a:endParaRPr>
          </a:p>
          <a:p>
            <a:pPr marL="914400" lvl="1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On-line submission of Annual Self-Evaluations </a:t>
            </a:r>
          </a:p>
          <a:p>
            <a:pPr marL="1371600" lvl="2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ON HOLD</a:t>
            </a:r>
            <a:r>
              <a:rPr lang="en-US" sz="2800" b="1" baseline="0" noProof="0" dirty="0">
                <a:solidFill>
                  <a:prstClr val="black"/>
                </a:solidFill>
                <a:latin typeface="Calibri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74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dirty="0"/>
              <a:t>OSHA SGE Program</a:t>
            </a:r>
          </a:p>
        </p:txBody>
      </p:sp>
      <p:pic>
        <p:nvPicPr>
          <p:cNvPr id="8195" name="Picture 4" descr="sge_thu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20FF09-AC12-4247-8FFB-8B3126B4E6A8}"/>
              </a:ext>
            </a:extLst>
          </p:cNvPr>
          <p:cNvSpPr txBox="1">
            <a:spLocks/>
          </p:cNvSpPr>
          <p:nvPr/>
        </p:nvSpPr>
        <p:spPr bwMode="auto">
          <a:xfrm>
            <a:off x="228600" y="1066799"/>
            <a:ext cx="8693150" cy="541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OSHA SGE Training Class – In Person</a:t>
            </a:r>
          </a:p>
          <a:p>
            <a:pPr marL="0" indent="0" algn="ctr">
              <a:buFontTx/>
              <a:buNone/>
              <a:defRPr/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Working with Raytheon to host 2023 class</a:t>
            </a:r>
          </a:p>
          <a:p>
            <a:pPr marL="0" indent="0" algn="ctr">
              <a:buFontTx/>
              <a:buNone/>
              <a:defRPr/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Please consider renewal of your SGE Term of Service!   OSHA Region 1 appreciates VPP participant’s support of the Special Government Employee Program</a:t>
            </a:r>
          </a:p>
          <a:p>
            <a:pPr marL="0" indent="0" algn="ctr">
              <a:buFontTx/>
              <a:buNone/>
              <a:defRPr/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en-US" altLang="en-US" sz="4400" b="1" dirty="0"/>
          </a:p>
          <a:p>
            <a:pPr lvl="1">
              <a:buFont typeface="Arial" charset="0"/>
              <a:buChar char="•"/>
              <a:defRPr/>
            </a:pPr>
            <a:endParaRPr lang="en-US" altLang="en-US" dirty="0"/>
          </a:p>
          <a:p>
            <a:pPr lvl="1">
              <a:buFont typeface="Arial" charset="0"/>
              <a:buChar char="•"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585226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F60A65A3881044AF61BEF4690C9026" ma:contentTypeVersion="2" ma:contentTypeDescription="Create a new document." ma:contentTypeScope="" ma:versionID="86b3a1e1d59390f87c89d8715e2f5363">
  <xsd:schema xmlns:xsd="http://www.w3.org/2001/XMLSchema" xmlns:xs="http://www.w3.org/2001/XMLSchema" xmlns:p="http://schemas.microsoft.com/office/2006/metadata/properties" xmlns:ns2="d8d9f42c-6665-4302-a582-60a02caf3fd0" targetNamespace="http://schemas.microsoft.com/office/2006/metadata/properties" ma:root="true" ma:fieldsID="3c11aaf230648d53d05e9f03839638ac" ns2:_="">
    <xsd:import namespace="d8d9f42c-6665-4302-a582-60a02caf3fd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9f42c-6665-4302-a582-60a02caf3f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DC2087-65E8-4D3B-90A5-A408C8D213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d9f42c-6665-4302-a582-60a02caf3f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9F0D8E-C574-4435-91A6-5D1A74DF84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37068</TotalTime>
  <Pages>56</Pages>
  <Words>304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Droid Sans</vt:lpstr>
      <vt:lpstr>Times New Roman</vt:lpstr>
      <vt:lpstr>Verdana</vt:lpstr>
      <vt:lpstr>Default Design</vt:lpstr>
      <vt:lpstr>PowerPoint Presentation</vt:lpstr>
      <vt:lpstr>OSHA Region 1 VPP</vt:lpstr>
      <vt:lpstr>OSHA Updates - VPP</vt:lpstr>
      <vt:lpstr>OSHA SGE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qualities of teaching leadership</dc:title>
  <dc:creator>Kirkwood</dc:creator>
  <cp:lastModifiedBy>Sullivan, Brian - OSHA</cp:lastModifiedBy>
  <cp:revision>793</cp:revision>
  <cp:lastPrinted>2014-12-10T12:35:41Z</cp:lastPrinted>
  <dcterms:created xsi:type="dcterms:W3CDTF">1998-04-15T11:26:04Z</dcterms:created>
  <dcterms:modified xsi:type="dcterms:W3CDTF">2023-01-04T15:17:57Z</dcterms:modified>
</cp:coreProperties>
</file>