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F4D92-91DE-47CE-8037-430EFC0FC94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8119A-A2CE-48B2-A6C9-388BBAD1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88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772669"/>
            <a:ext cx="6938963" cy="46340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Unrestricted Content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document does not contain technology or technical data controlled under either the U.S. International Traffic in Arms Regulations or the U.S. Export Administration Regulations.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97E017-6D4F-40D7-AE19-7C9585B69F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5746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772669"/>
            <a:ext cx="6938963" cy="46340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Unrestricted Content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document does not contain technology or technical data controlled under either the U.S. International Traffic in Arms Regulations or the U.S. Export Administration Regulations.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97E017-6D4F-40D7-AE19-7C9585B69F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329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974" indent="-288836" defTabSz="92909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5344" indent="-231069" defTabSz="92909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482" indent="-231069" defTabSz="92909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9620" indent="-231069" defTabSz="92909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1758" indent="-231069" defTabSz="9290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3895" indent="-231069" defTabSz="9290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6033" indent="-231069" defTabSz="9290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8171" indent="-231069" defTabSz="9290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290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E324-194B-4BD6-BD8D-F2DEEB087F16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2909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5125" y="695325"/>
            <a:ext cx="6213475" cy="3495675"/>
          </a:xfrm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6803" y="4424016"/>
            <a:ext cx="5085360" cy="41931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altLang="en-US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759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2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010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DDDF7-1718-42C5-90C9-F92267F5F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085D08-FDE1-4FD7-A513-430B5E5F6B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31C59-1742-43BA-9FE0-202A3E48A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362E5-04D7-44A9-A779-179DE04B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4E6DF-5D25-45FD-80B6-BFA628B07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317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BDB28-A731-4E92-AC23-75BCDDA10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D833F5-07DF-4328-93D9-E8D6E1BE56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1AAD9-6903-4332-8438-5E2DD8B13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947C9-6011-490F-8A61-066A33D0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BADE7-D48B-4461-8E2D-5FE96826D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04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51A71E-84A2-46FF-A37C-69438E773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B2029-B82B-44DD-9F44-6C2D46C4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F5895-604C-489E-877B-C8776F4CC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BC746-6D10-4930-BAB3-F22F54215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4EFAD-9D83-4852-A616-AFBC7CD6B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235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DDDF7-1718-42C5-90C9-F92267F5F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085D08-FDE1-4FD7-A513-430B5E5F6B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31C59-1742-43BA-9FE0-202A3E48A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362E5-04D7-44A9-A779-179DE04B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4E6DF-5D25-45FD-80B6-BFA628B07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2491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0B8BB-4628-4BE7-BADC-F6C0155BB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A05FE-4E22-49A1-A78E-BC6D0CE04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FA1DC-476D-49D8-9E94-105BC220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673FF-B623-40E1-86B7-D2769B90C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1F263-1A1E-4A5E-B619-9C442704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586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47BA9-D4E4-4FB7-8B66-F490E58E8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39F3A-E068-4368-A07C-C757B72F8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54BEB-6CFB-409E-8458-F2377DDCB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22858-5034-4298-8E2B-C2EF5FAF4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AF8CA-1565-4E73-9979-C8A6E7B3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122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E9393-ABA1-4709-B4D4-FA9582270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ED129-77EF-4B23-BD1B-857134089D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0BC4D3-CAD7-4934-A942-28CDD7CF6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907530-86E0-4A7E-991A-7F6F1137E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B4FE1-9603-4C31-AF7A-F62EB2A74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A84CA-09F0-4AF8-8E40-B5AAB617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7010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EF42B-58F4-4F98-B4E2-2CF092A7E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8094E-1D9D-4EE3-B1FF-A43EC12DE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EDC32-6691-4D20-9BAE-BACC0AEF8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FCB55-1A17-4D84-AF11-9DD8B5C99F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8E6AD2-9B2A-48A9-9469-74D28F6897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453254-E29D-4B9C-8F8C-4E9D02E9E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3AB4C4-AF44-4CC7-946F-7C38711A8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35E24C-8F6A-4F7C-AE8F-54DBB2532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945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77605-BD59-4983-B8FC-C24E0E332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7F42AB-C61B-4366-80D0-729C77CF6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016617-948C-474D-8C20-F5398D764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6C0E8A-53D4-4A90-9B53-48E4205C8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1245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685FC-AA51-4FAA-85B2-2FDC4DB37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BA44F5-E0F9-4912-9E1B-1E4043E5D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974C5-D194-46F9-B75C-AB59B9553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2121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28371-417B-41CC-814B-B0907BA0A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3C407-C18B-4353-AF72-9ABC3270F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12335-0751-413B-836D-687C3630F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9D68A-5FEF-46BC-9127-E4183B164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2805B-DCE9-40CE-9E30-1DF6B718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13EA4-0E91-4CBC-9E73-B5A298556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4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0B8BB-4628-4BE7-BADC-F6C0155BB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A05FE-4E22-49A1-A78E-BC6D0CE04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FA1DC-476D-49D8-9E94-105BC220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673FF-B623-40E1-86B7-D2769B90C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1F263-1A1E-4A5E-B619-9C442704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8332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C29D7-709E-4DAD-9C99-26A6EDC24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853F00-2DF7-4B71-81EF-FBEADD3BBC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D49B3-BAE3-4762-9EFA-4AD9A1133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CD753-6E08-4ABE-A018-1DFABE334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D7A7-7B51-4962-BC10-A4460626D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CE89E-15FF-4D02-BAF6-503F77E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28440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BDB28-A731-4E92-AC23-75BCDDA10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D833F5-07DF-4328-93D9-E8D6E1BE56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1AAD9-6903-4332-8438-5E2DD8B13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947C9-6011-490F-8A61-066A33D0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BADE7-D48B-4461-8E2D-5FE96826D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25719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51A71E-84A2-46FF-A37C-69438E773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B2029-B82B-44DD-9F44-6C2D46C4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F5895-604C-489E-877B-C8776F4CC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BC746-6D10-4930-BAB3-F22F54215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4EFAD-9D83-4852-A616-AFBC7CD6B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98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47BA9-D4E4-4FB7-8B66-F490E58E8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39F3A-E068-4368-A07C-C757B72F8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54BEB-6CFB-409E-8458-F2377DDCB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22858-5034-4298-8E2B-C2EF5FAF4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AF8CA-1565-4E73-9979-C8A6E7B3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465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E9393-ABA1-4709-B4D4-FA9582270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ED129-77EF-4B23-BD1B-857134089D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0BC4D3-CAD7-4934-A942-28CDD7CF6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907530-86E0-4A7E-991A-7F6F1137E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B4FE1-9603-4C31-AF7A-F62EB2A74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A84CA-09F0-4AF8-8E40-B5AAB617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13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EF42B-58F4-4F98-B4E2-2CF092A7E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8094E-1D9D-4EE3-B1FF-A43EC12DE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EDC32-6691-4D20-9BAE-BACC0AEF8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FCB55-1A17-4D84-AF11-9DD8B5C99F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8E6AD2-9B2A-48A9-9469-74D28F6897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453254-E29D-4B9C-8F8C-4E9D02E9E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3AB4C4-AF44-4CC7-946F-7C38711A8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35E24C-8F6A-4F7C-AE8F-54DBB2532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19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77605-BD59-4983-B8FC-C24E0E332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7F42AB-C61B-4366-80D0-729C77CF6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016617-948C-474D-8C20-F5398D764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6C0E8A-53D4-4A90-9B53-48E4205C8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397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685FC-AA51-4FAA-85B2-2FDC4DB37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BA44F5-E0F9-4912-9E1B-1E4043E5D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974C5-D194-46F9-B75C-AB59B9553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515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28371-417B-41CC-814B-B0907BA0A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3C407-C18B-4353-AF72-9ABC3270F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12335-0751-413B-836D-687C3630F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9D68A-5FEF-46BC-9127-E4183B164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2805B-DCE9-40CE-9E30-1DF6B718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13EA4-0E91-4CBC-9E73-B5A298556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539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C29D7-709E-4DAD-9C99-26A6EDC24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853F00-2DF7-4B71-81EF-FBEADD3BBC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D49B3-BAE3-4762-9EFA-4AD9A1133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CD753-6E08-4ABE-A018-1DFABE334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D7A7-7B51-4962-BC10-A4460626D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CE89E-15FF-4D02-BAF6-503F77E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775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3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BECFDB-A754-4ACE-ABD6-7FEFC2B4A13F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114B9E"/>
          </a:solidFill>
          <a:ln>
            <a:solidFill>
              <a:srgbClr val="114B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solidFill>
                  <a:srgbClr val="114B9E"/>
                </a:solidFill>
              </a:ln>
              <a:solidFill>
                <a:prstClr val="white"/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4590BD-51BB-4203-8FA1-4608BDE08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19B30-6FBE-4E81-9206-7013BFA79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54BD2-DB23-48EC-96BC-7CF88F78F8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D352E-BCB9-4469-BD5D-C2961FD114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E3E9D-3A80-4D81-B0AC-D1CDB49994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CC8EFB2-7E68-4A2D-B6BD-590287204D08}"/>
              </a:ext>
            </a:extLst>
          </p:cNvPr>
          <p:cNvSpPr/>
          <p:nvPr userDrawn="1"/>
        </p:nvSpPr>
        <p:spPr>
          <a:xfrm>
            <a:off x="10958804" y="5695951"/>
            <a:ext cx="1233196" cy="116204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pic>
        <p:nvPicPr>
          <p:cNvPr id="9" name="Picture 8" descr="A close up of a map&#10;&#10;Description automatically generated">
            <a:extLst>
              <a:ext uri="{FF2B5EF4-FFF2-40B4-BE49-F238E27FC236}">
                <a16:creationId xmlns:a16="http://schemas.microsoft.com/office/drawing/2014/main" id="{EF9F8652-D147-49C4-8B32-A1104CDC8E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99"/>
          <a:stretch/>
        </p:blipFill>
        <p:spPr>
          <a:xfrm>
            <a:off x="11000792" y="5825415"/>
            <a:ext cx="1191208" cy="788822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282FF759-2486-408F-BAE3-8074F7A9B8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25"/>
          <a:stretch/>
        </p:blipFill>
        <p:spPr>
          <a:xfrm>
            <a:off x="3872204" y="6384540"/>
            <a:ext cx="4114800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33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3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BECFDB-A754-4ACE-ABD6-7FEFC2B4A13F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114B9E"/>
          </a:solidFill>
          <a:ln>
            <a:solidFill>
              <a:srgbClr val="114B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solidFill>
                  <a:srgbClr val="114B9E"/>
                </a:solidFill>
              </a:ln>
              <a:solidFill>
                <a:prstClr val="white"/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4590BD-51BB-4203-8FA1-4608BDE08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19B30-6FBE-4E81-9206-7013BFA79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54BD2-DB23-48EC-96BC-7CF88F78F8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1CE30-8897-4F5B-879C-437F247E058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3/18/2020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D352E-BCB9-4469-BD5D-C2961FD114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E3E9D-3A80-4D81-B0AC-D1CDB49994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5E9FD-130E-42D8-B433-F0F6FE80EE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CC8EFB2-7E68-4A2D-B6BD-590287204D08}"/>
              </a:ext>
            </a:extLst>
          </p:cNvPr>
          <p:cNvSpPr/>
          <p:nvPr userDrawn="1"/>
        </p:nvSpPr>
        <p:spPr>
          <a:xfrm>
            <a:off x="10958804" y="5695951"/>
            <a:ext cx="1233196" cy="116204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pic>
        <p:nvPicPr>
          <p:cNvPr id="9" name="Picture 8" descr="A close up of a map&#10;&#10;Description automatically generated">
            <a:extLst>
              <a:ext uri="{FF2B5EF4-FFF2-40B4-BE49-F238E27FC236}">
                <a16:creationId xmlns:a16="http://schemas.microsoft.com/office/drawing/2014/main" id="{EF9F8652-D147-49C4-8B32-A1104CDC8E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99"/>
          <a:stretch/>
        </p:blipFill>
        <p:spPr>
          <a:xfrm>
            <a:off x="11000792" y="5825415"/>
            <a:ext cx="1191208" cy="788822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282FF759-2486-408F-BAE3-8074F7A9B8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25"/>
          <a:stretch/>
        </p:blipFill>
        <p:spPr>
          <a:xfrm>
            <a:off x="3872204" y="6384540"/>
            <a:ext cx="4114800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13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indy.Raspiller@raytheon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indy.raspiller@raytheon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vpppa.org/advancement/request-a-mentor" TargetMode="External"/><Relationship Id="rId5" Type="http://schemas.openxmlformats.org/officeDocument/2006/relationships/hyperlink" Target="https://www.vpppa.org/advancement/become-a-mentor" TargetMode="External"/><Relationship Id="rId4" Type="http://schemas.openxmlformats.org/officeDocument/2006/relationships/hyperlink" Target="mailto:Sullivan.Brian@dol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FB46B-A2DE-4E97-B2EA-FE519317C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Mentoring Committee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10FE3-9FE4-45F4-BCED-F6250B5F1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95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Committee Chair: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b="1" dirty="0"/>
              <a:t>Cindy Raspiller, </a:t>
            </a:r>
            <a:r>
              <a:rPr lang="en-US" dirty="0"/>
              <a:t>Raytheon - Andover, MA</a:t>
            </a:r>
          </a:p>
          <a:p>
            <a:endParaRPr lang="en-US" sz="900" dirty="0"/>
          </a:p>
          <a:p>
            <a:r>
              <a:rPr lang="en-US" dirty="0"/>
              <a:t>What is Mentoring?</a:t>
            </a:r>
          </a:p>
          <a:p>
            <a:pPr lvl="1"/>
            <a:r>
              <a:rPr lang="en-US" dirty="0"/>
              <a:t>Men·​tor | \ ˈmen-ˌ</a:t>
            </a:r>
            <a:r>
              <a:rPr lang="en-US" dirty="0" err="1"/>
              <a:t>tȯr</a:t>
            </a:r>
            <a:r>
              <a:rPr lang="en-US" dirty="0"/>
              <a:t>,  -</a:t>
            </a:r>
            <a:r>
              <a:rPr lang="en-US" dirty="0" err="1"/>
              <a:t>tər</a:t>
            </a:r>
            <a:r>
              <a:rPr lang="en-US" dirty="0"/>
              <a:t> \  </a:t>
            </a:r>
          </a:p>
          <a:p>
            <a:pPr lvl="2"/>
            <a:r>
              <a:rPr lang="en-US" dirty="0"/>
              <a:t>Noun</a:t>
            </a:r>
          </a:p>
          <a:p>
            <a:pPr lvl="3"/>
            <a:r>
              <a:rPr lang="en-US" dirty="0"/>
              <a:t>A: a trusted counselor or guide </a:t>
            </a:r>
          </a:p>
          <a:p>
            <a:pPr lvl="4"/>
            <a:r>
              <a:rPr lang="en-US" dirty="0"/>
              <a:t>//a mentor who, because he is detached and disinterested, can hold up a mirror to us</a:t>
            </a:r>
          </a:p>
          <a:p>
            <a:pPr lvl="3"/>
            <a:r>
              <a:rPr lang="en-US" dirty="0"/>
              <a:t>B: tutor, coach </a:t>
            </a:r>
          </a:p>
          <a:p>
            <a:pPr lvl="4"/>
            <a:r>
              <a:rPr lang="en-US" dirty="0"/>
              <a:t>//The student sought a mentor in chemistry</a:t>
            </a:r>
          </a:p>
          <a:p>
            <a:pPr lvl="2"/>
            <a:r>
              <a:rPr lang="en-US" dirty="0"/>
              <a:t>Verb</a:t>
            </a:r>
          </a:p>
          <a:p>
            <a:pPr lvl="3"/>
            <a:r>
              <a:rPr lang="en-US" dirty="0"/>
              <a:t>: to serve as a mentor for : tutor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2452" y="5687439"/>
            <a:ext cx="3324225" cy="3333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55702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FB46B-A2DE-4E97-B2EA-FE519317C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Mentoring Committee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10FE3-9FE4-45F4-BCED-F6250B5F1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025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Mentor of the Year Nominations</a:t>
            </a:r>
          </a:p>
          <a:p>
            <a:pPr lvl="1"/>
            <a:r>
              <a:rPr lang="en-US" dirty="0"/>
              <a:t>Have a great mentor or know a great mentor?</a:t>
            </a:r>
          </a:p>
          <a:p>
            <a:pPr lvl="1"/>
            <a:r>
              <a:rPr lang="en-US" dirty="0"/>
              <a:t>Accepting Nominations through March 6th</a:t>
            </a:r>
          </a:p>
          <a:p>
            <a:pPr lvl="1"/>
            <a:r>
              <a:rPr lang="en-US" dirty="0"/>
              <a:t>Email to </a:t>
            </a:r>
            <a:r>
              <a:rPr lang="en-US" dirty="0">
                <a:hlinkClick r:id="rId3"/>
              </a:rPr>
              <a:t>cindy.raspiller@raytheon.com</a:t>
            </a:r>
            <a:endParaRPr lang="en-US" dirty="0"/>
          </a:p>
          <a:p>
            <a:pPr lvl="2"/>
            <a:r>
              <a:rPr lang="en-US" dirty="0"/>
              <a:t>Include Name, Company, email address and a brief description of why they are amazing!</a:t>
            </a:r>
          </a:p>
          <a:p>
            <a:endParaRPr lang="en-US" sz="1200" dirty="0"/>
          </a:p>
          <a:p>
            <a:r>
              <a:rPr lang="en-US" dirty="0"/>
              <a:t>National Mentoring Committee Update</a:t>
            </a:r>
          </a:p>
          <a:p>
            <a:pPr lvl="1"/>
            <a:r>
              <a:rPr lang="en-US" dirty="0"/>
              <a:t>Mentoring Committee working to become more active</a:t>
            </a:r>
          </a:p>
          <a:p>
            <a:pPr lvl="1"/>
            <a:r>
              <a:rPr lang="en-US" dirty="0"/>
              <a:t>Soliciting input from the Regions on needed resources</a:t>
            </a:r>
          </a:p>
          <a:p>
            <a:pPr lvl="1"/>
            <a:r>
              <a:rPr lang="en-US" dirty="0"/>
              <a:t>Developing Collateral</a:t>
            </a:r>
          </a:p>
          <a:p>
            <a:pPr lvl="2"/>
            <a:r>
              <a:rPr lang="en-US" dirty="0"/>
              <a:t>Mentoring Flyer</a:t>
            </a:r>
          </a:p>
          <a:p>
            <a:pPr lvl="2"/>
            <a:r>
              <a:rPr lang="en-US" dirty="0"/>
              <a:t>Mentor Workshop Package – led by Region I</a:t>
            </a:r>
          </a:p>
          <a:p>
            <a:pPr lvl="1"/>
            <a:endParaRPr lang="en-US" sz="1200" dirty="0"/>
          </a:p>
          <a:p>
            <a:r>
              <a:rPr lang="en-US" dirty="0"/>
              <a:t>Any volunteer reviewers?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6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Draft Mentoring Workshop Agenda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What is Mentoring?</a:t>
            </a:r>
          </a:p>
          <a:p>
            <a:r>
              <a:rPr lang="en-US" altLang="en-US" dirty="0"/>
              <a:t>What do VPP Mentors do?</a:t>
            </a:r>
          </a:p>
          <a:p>
            <a:r>
              <a:rPr lang="en-US" altLang="en-US" dirty="0"/>
              <a:t>What do VPP Mentees?</a:t>
            </a:r>
          </a:p>
          <a:p>
            <a:r>
              <a:rPr lang="en-US" altLang="en-US" dirty="0"/>
              <a:t>Other Mentoring Benefits</a:t>
            </a:r>
          </a:p>
          <a:p>
            <a:r>
              <a:rPr lang="en-US" altLang="en-US" dirty="0"/>
              <a:t>How do I get started as a Mentor / Mentee?</a:t>
            </a:r>
          </a:p>
          <a:p>
            <a:r>
              <a:rPr lang="en-US" altLang="en-US" dirty="0"/>
              <a:t>VPP Mentoring Roadmap</a:t>
            </a:r>
          </a:p>
          <a:p>
            <a:r>
              <a:rPr lang="en-US" altLang="en-US" dirty="0"/>
              <a:t>Mentoring Tips, Tricks &amp; Tools</a:t>
            </a:r>
          </a:p>
          <a:p>
            <a:r>
              <a:rPr lang="en-US" altLang="en-US" dirty="0"/>
              <a:t>Resources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A75BAC-5833-4ABE-831A-C947E79D820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5421" y="3677720"/>
            <a:ext cx="3413760" cy="192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8080" y="1531103"/>
            <a:ext cx="3576319" cy="2011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248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50025" y="1541502"/>
          <a:ext cx="989195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8588">
                  <a:extLst>
                    <a:ext uri="{9D8B030D-6E8A-4147-A177-3AD203B41FA5}">
                      <a16:colId xmlns:a16="http://schemas.microsoft.com/office/drawing/2014/main" val="3623160214"/>
                    </a:ext>
                  </a:extLst>
                </a:gridCol>
                <a:gridCol w="5353319">
                  <a:extLst>
                    <a:ext uri="{9D8B030D-6E8A-4147-A177-3AD203B41FA5}">
                      <a16:colId xmlns:a16="http://schemas.microsoft.com/office/drawing/2014/main" val="874615540"/>
                    </a:ext>
                  </a:extLst>
                </a:gridCol>
                <a:gridCol w="1710043">
                  <a:extLst>
                    <a:ext uri="{9D8B030D-6E8A-4147-A177-3AD203B41FA5}">
                      <a16:colId xmlns:a16="http://schemas.microsoft.com/office/drawing/2014/main" val="5691396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Mentor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Mentee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Status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31442954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Harris Rebar – </a:t>
                      </a:r>
                      <a:r>
                        <a:rPr lang="en-US" sz="1400" i="1" dirty="0"/>
                        <a:t>Pawtucket, RI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Requested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649230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Acushnet	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Chatham Village Foods – </a:t>
                      </a:r>
                      <a:r>
                        <a:rPr lang="en-US" sz="1400" i="1" dirty="0"/>
                        <a:t>Wareham, MA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Active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3286422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Dighton Power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i="0" dirty="0" err="1"/>
                        <a:t>Kleen</a:t>
                      </a:r>
                      <a:r>
                        <a:rPr lang="en-US" sz="1400" i="0" dirty="0"/>
                        <a:t> Energy</a:t>
                      </a:r>
                      <a:r>
                        <a:rPr lang="en-US" sz="1400" i="0" baseline="0" dirty="0"/>
                        <a:t> </a:t>
                      </a:r>
                      <a:r>
                        <a:rPr lang="en-US" sz="1400" i="1" baseline="0" dirty="0"/>
                        <a:t>– Middletown, CT</a:t>
                      </a:r>
                      <a:endParaRPr lang="en-US" sz="1400" i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Active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1357793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Dominion Energy 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Honeywell – </a:t>
                      </a:r>
                      <a:r>
                        <a:rPr lang="en-US" sz="1400" i="1" dirty="0" err="1"/>
                        <a:t>Northford</a:t>
                      </a:r>
                      <a:r>
                        <a:rPr lang="en-US" sz="1400" i="1" dirty="0"/>
                        <a:t>, CT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Active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43523866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b="0" dirty="0"/>
                        <a:t>Huber Engineered Woods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Irving Forest Products – </a:t>
                      </a:r>
                      <a:r>
                        <a:rPr lang="en-US" sz="1400" b="0" i="1" dirty="0"/>
                        <a:t>ME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Active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63494275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b="0" dirty="0"/>
                        <a:t>Raytheon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New England Sheets – </a:t>
                      </a:r>
                      <a:r>
                        <a:rPr lang="en-US" sz="1400" b="0" i="1" dirty="0" err="1"/>
                        <a:t>Devens</a:t>
                      </a:r>
                      <a:r>
                        <a:rPr lang="en-US" sz="1400" b="0" i="1" dirty="0"/>
                        <a:t>, MA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Active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27213449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Cartamundi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Cintas – </a:t>
                      </a:r>
                      <a:r>
                        <a:rPr lang="en-US" sz="1400" i="1" dirty="0"/>
                        <a:t>Windsor, CT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Complete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31627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Cartamundi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Mayberry Material Handling – </a:t>
                      </a:r>
                      <a:r>
                        <a:rPr lang="en-US" sz="1400" i="1" dirty="0"/>
                        <a:t>East Longmeadow, MA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Inactive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78811285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Coca-Cola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Harris Rebar – </a:t>
                      </a:r>
                      <a:r>
                        <a:rPr lang="en-US" sz="1400" i="1" dirty="0"/>
                        <a:t>Deerfield, MA 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Inactive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45638427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FLEXcon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i="0" dirty="0"/>
                        <a:t>High Liner Foods – </a:t>
                      </a:r>
                      <a:r>
                        <a:rPr lang="en-US" sz="1400" i="1" dirty="0"/>
                        <a:t>Peabody, MA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Inactive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12991349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err="1"/>
                        <a:t>FLEXcon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High Liner Foods – </a:t>
                      </a:r>
                      <a:r>
                        <a:rPr lang="en-US" sz="1400" i="1" dirty="0"/>
                        <a:t>Portsmouth, NH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Inactive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1459790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Cartamundi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Cintas – </a:t>
                      </a:r>
                      <a:r>
                        <a:rPr lang="en-US" sz="1400" i="1" dirty="0"/>
                        <a:t>Branford, CT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Unknown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41464264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Pratt and Whitney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i="0" dirty="0"/>
                        <a:t>Sysco Corporation – </a:t>
                      </a:r>
                      <a:r>
                        <a:rPr lang="en-US" sz="1400" i="1" dirty="0"/>
                        <a:t>Westbrook, ME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Unknown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19988670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Current Mentor Status</a:t>
            </a:r>
          </a:p>
        </p:txBody>
      </p:sp>
    </p:spTree>
    <p:extLst>
      <p:ext uri="{BB962C8B-B14F-4D97-AF65-F5344CB8AC3E}">
        <p14:creationId xmlns:p14="http://schemas.microsoft.com/office/powerpoint/2010/main" val="503224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Region I Mentoring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Cindy Raspiller – Director EHSS</a:t>
            </a:r>
          </a:p>
          <a:p>
            <a:pPr marL="0" indent="0" algn="ctr">
              <a:buNone/>
            </a:pPr>
            <a:r>
              <a:rPr lang="en-US" dirty="0"/>
              <a:t>Raytheon Company – Andover, MA</a:t>
            </a:r>
          </a:p>
          <a:p>
            <a:pPr marL="0" indent="0" algn="ctr">
              <a:buNone/>
            </a:pPr>
            <a:r>
              <a:rPr lang="en-US" dirty="0"/>
              <a:t>	e-mail:  </a:t>
            </a:r>
            <a:r>
              <a:rPr lang="en-US" dirty="0">
                <a:hlinkClick r:id="rId3"/>
              </a:rPr>
              <a:t>cindy.raspiller@raytheon.com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Brian Sullivan – Region I VPP Coordinator</a:t>
            </a:r>
          </a:p>
          <a:p>
            <a:pPr marL="0" indent="0" algn="ctr">
              <a:buNone/>
            </a:pPr>
            <a:r>
              <a:rPr lang="en-US" dirty="0"/>
              <a:t>US Dept. of Labor – OSHA</a:t>
            </a:r>
          </a:p>
          <a:p>
            <a:pPr marL="0" indent="0" algn="ctr">
              <a:buNone/>
            </a:pPr>
            <a:r>
              <a:rPr lang="en-US" dirty="0"/>
              <a:t>	e-mail:   </a:t>
            </a:r>
            <a:r>
              <a:rPr lang="fi-FI" dirty="0">
                <a:hlinkClick r:id="rId4"/>
              </a:rPr>
              <a:t>Sullivan.Brian@dol.gov</a:t>
            </a:r>
            <a:endParaRPr lang="fi-FI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200" dirty="0"/>
              <a:t>Complete the National VPPPA “</a:t>
            </a:r>
            <a:r>
              <a:rPr lang="en-US" sz="2200" dirty="0">
                <a:hlinkClick r:id="rId5"/>
              </a:rPr>
              <a:t>Become a Mentor</a:t>
            </a:r>
            <a:r>
              <a:rPr lang="en-US" sz="2200" dirty="0"/>
              <a:t> ” or “</a:t>
            </a:r>
            <a:r>
              <a:rPr lang="en-US" sz="2200" dirty="0">
                <a:hlinkClick r:id="rId6"/>
              </a:rPr>
              <a:t>Request a Mentor</a:t>
            </a:r>
            <a:r>
              <a:rPr lang="en-US" sz="2200" dirty="0"/>
              <a:t>” form</a:t>
            </a:r>
          </a:p>
          <a:p>
            <a:pPr marL="0" indent="0" algn="ctr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A75BAC-5833-4ABE-831A-C947E79D820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inion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inion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97132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Unrestricted Content&#10;This document does not contain technology or technical data controlled under either the U.S. International Traffic in Arms Regulations or the U.S. Export Administration Regulations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Unrestricted Content&#10;This document does not contain technology or technical data controlled under either the U.S. International Traffic in Arms Regulations or the U.S. Export Administration Regulations.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Poppins"/>
        <a:ea typeface=""/>
        <a:cs typeface=""/>
      </a:majorFont>
      <a:minorFont>
        <a:latin typeface="Minion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Poppins"/>
        <a:ea typeface=""/>
        <a:cs typeface=""/>
      </a:majorFont>
      <a:minorFont>
        <a:latin typeface="Minion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</Words>
  <Application>Microsoft Office PowerPoint</Application>
  <PresentationFormat>Widescreen</PresentationFormat>
  <Paragraphs>98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Minion Pro</vt:lpstr>
      <vt:lpstr>Poppins</vt:lpstr>
      <vt:lpstr>Times New Roman</vt:lpstr>
      <vt:lpstr>Wingdings</vt:lpstr>
      <vt:lpstr>1_Office Theme</vt:lpstr>
      <vt:lpstr>2_Office Theme</vt:lpstr>
      <vt:lpstr>Mentoring Committee Update</vt:lpstr>
      <vt:lpstr>Mentoring Committee Update</vt:lpstr>
      <vt:lpstr>Draft Mentoring Workshop Agenda</vt:lpstr>
      <vt:lpstr>Current Mentor Status</vt:lpstr>
      <vt:lpstr>Region I Mentoring 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Mentoring Committee Update</dc:title>
  <dc:creator>Renouf, Melissa</dc:creator>
  <cp:lastModifiedBy>Renouf, Melissa</cp:lastModifiedBy>
  <cp:revision>1</cp:revision>
  <dcterms:created xsi:type="dcterms:W3CDTF">2020-03-18T16:44:30Z</dcterms:created>
  <dcterms:modified xsi:type="dcterms:W3CDTF">2020-03-18T16:44:53Z</dcterms:modified>
</cp:coreProperties>
</file>